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6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7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8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5"/>
    <p:sldMasterId id="2147483669" r:id="rId6"/>
  </p:sldMasterIdLst>
  <p:notesMasterIdLst>
    <p:notesMasterId r:id="rId31"/>
  </p:notesMasterIdLst>
  <p:sldIdLst>
    <p:sldId id="328" r:id="rId7"/>
    <p:sldId id="279" r:id="rId8"/>
    <p:sldId id="280" r:id="rId9"/>
    <p:sldId id="281" r:id="rId10"/>
    <p:sldId id="282" r:id="rId11"/>
    <p:sldId id="283" r:id="rId12"/>
    <p:sldId id="316" r:id="rId13"/>
    <p:sldId id="337" r:id="rId14"/>
    <p:sldId id="338" r:id="rId15"/>
    <p:sldId id="305" r:id="rId16"/>
    <p:sldId id="285" r:id="rId17"/>
    <p:sldId id="287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9" r:id="rId26"/>
    <p:sldId id="340" r:id="rId27"/>
    <p:sldId id="336" r:id="rId28"/>
    <p:sldId id="288" r:id="rId29"/>
    <p:sldId id="32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75764" autoAdjust="0"/>
  </p:normalViewPr>
  <p:slideViewPr>
    <p:cSldViewPr>
      <p:cViewPr varScale="1">
        <p:scale>
          <a:sx n="76" d="100"/>
          <a:sy n="76" d="100"/>
        </p:scale>
        <p:origin x="-994" y="-86"/>
      </p:cViewPr>
      <p:guideLst>
        <p:guide orient="horz" pos="384"/>
        <p:guide orient="horz" pos="1104"/>
        <p:guide orient="horz" pos="624"/>
        <p:guide pos="1968"/>
        <p:guide pos="384"/>
        <p:guide pos="960"/>
        <p:guide pos="4704"/>
        <p:guide pos="192"/>
        <p:guide pos="3936"/>
      </p:guideLst>
    </p:cSldViewPr>
  </p:slideViewPr>
  <p:outlineViewPr>
    <p:cViewPr>
      <p:scale>
        <a:sx n="33" d="100"/>
        <a:sy n="33" d="100"/>
      </p:scale>
      <p:origin x="14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>
        <p:scale>
          <a:sx n="80" d="100"/>
          <a:sy n="80" d="100"/>
        </p:scale>
        <p:origin x="-780" y="-46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FA2E03A-AC74-4DCC-84AB-3B93BD24C0C7}" type="datetimeFigureOut">
              <a:rPr/>
              <a:pPr/>
              <a:t>9/26/2010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6D495259-C478-458E-8F66-D0CFA83DA988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746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Загрузите средство просмотра PowerPoint (http://www.microsoft.com/downloads/details.aspx?displaylang=ru&amp;FamilyID=cb9bf144-1076-4615-9951-294eeb832823)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126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Если на компьютере установлено приложение Word 2010, можно щелкнуть ссылку на слайде и перейти к интерактивным упражнениям. В процессе выполнения упражнений можно выполнять каждую из этих задач в Word 2010, воспользовавшись предоставляемыми инструкциями. Это важно. Если приложение Word 2010 отсутствует, вы не сможете получить доступ к инструкциям по выполнению упражнений.] </a:t>
            </a:r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8209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777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044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26269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1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Эту презентацию необходимо просматривать в приложении PowerPoint 2010. Если PowerPoint 2010 отсутствует, то видеоролики, включенные в состав презентации, не будут воспроизводиться. Если отсутствует PowerPoint 2010, то для просмотра этих файлов загрузите средство просмотра PowerPoint (http://www.microsoft.com/downloads/details.aspx?displaylang=ru&amp;FamilyID=cb9bf144%2D1076%2D4615%2D9951%2D294eeb832823).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верхней части экрана приложения PowerPoint отображается желтая панель безопасности, или в окне воспроизведения видео отображается сообщение «Кодек недоступен», то презентация, возможно, была открыта в режиме защищенного просмотра. 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Подробные сведения по настройке этого шаблона приведены в самом последнем слайде. См. также текст дополнительных уроков в области заметок некоторых слайдов.]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2328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2677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24948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191000"/>
            <a:ext cx="5486400" cy="4876800"/>
          </a:xfrm>
        </p:spPr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Использование этого шаблона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Этот шаблон Microsoft PowerPoint</a:t>
            </a:r>
            <a:r>
              <a:rPr lang="ru-RU" sz="1200" kern="1200" baseline="300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®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содержит учебные материалы по эффективному созданию привлекательно выглядящих документов в приложении Microsoft Word 2010. Содержание адаптировано из учебного курса Office.com с названием «Создание привлекательных документов в Word 2010».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Версия PowerPoint.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Этот шаблон необходимо просматривать в приложении PowerPoint 2010. Если PowerPoint 2010 отсутствует, то видеоролики, включенные в состав презентации, не будут воспроизводиться. Если PowerPoint 2010 отсутствует, то для просмотра этих файлов загрузите средство просмотра PowerPoint (http://www.microsoft.com/downloads/details.aspx?displaylang=ru&amp;FamilyID=cb9bf144%2D1076%2D4615%2D9951%2D294eeb832823).</a:t>
            </a:r>
            <a:b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Воспроизведение видео.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верхней части экрана приложения PowerPoint отображается желтая панель безопасности, или в окне воспроизведения видео отображается сообщение «Кодек недоступен», то презентация, возможно, была открыта в режиме защищенного просмотра. 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Макеты слайдов.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Каждый слайд содержит пользовательский макет. Чтобы применить пользовательский макет к новому слайду, щелкните правой кнопкой мыши эскиз слайда, наведите мышь на список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Макет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выберите макет из коллекции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Макет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Чтобы изменить макет, откройте основное представление и измените нужный макет слайда в этом представлении. Название макета можно увидеть, если навести указатель мыши на его эскиз. 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Анимация.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К презентации применяются пользовательские эффекты анимации. К ним относятся эффекты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Плавное приближение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(варианты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Вверх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или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Вниз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),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Угасание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Масштаб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Чтобы изменить эффекты анимации, выберите вкладку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Анимация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воспользуйтесь коллекцией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Добавить анимацию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параметрами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Время показа слайдов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Параметры эффектов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позволяют выбрать варианты эффектов; выберите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Область анимации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на вкладке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Анимация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чтобы работать с различными эффектами анимации. 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Переходы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Один из переходов,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Двери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используется для выделения разделов слайд-шоу. Он применяется к слайдам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Содержание курса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Урок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первому слайду теста. 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Гиперссылки на интерактивный курс.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Шаблон содержит ссылки на версию этого учебного курса в Интернете. Ссылки ведут на практические упражнения к каждому уроку и на краткий справочник, опубликованный для этого курса.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Обратите внимание.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Для просмотра практических упражнений на компьютере должно быть установлено приложение Word 2010. Если приложение Word 2010 отсутствует, вы не сможете получить доступ к инструкциям по выполнению упражнений. 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Колонтитулы.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Шаблон содержит нижний колонтитул с названием курса. Чтобы добавить в нижний колонтитул дату или номера слайдов, выберите вкладку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Вставка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пункт меню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Колонтитулы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  <a:endParaRPr lang="ru-RU" sz="99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3721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7346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627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869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ходе воспроизведения этого видеоролика возникают неполадки, например, если в окне воспроизведения видео отображается сообщение «Кодек недоступен»,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презентация, возможно, была открыта в режиме защищенного просмотра. 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Обратите внимание, что даже если включен режим защищенного просмотра, видео должно воспроизводиться надлежащим образом в режиме показа слайдов.]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ходе воспроизведения этого видеоролика возникают неполадки, например, если в окне воспроизведения видео отображается сообщение «Кодек недоступен»,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презентация, возможно, была открыта в режиме защищенного просмотра. 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Обратите внимание, что даже если включен режим защищенного просмотра, видео должно воспроизводиться надлежащим образом в режиме показа слайдов.]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ходе воспроизведения этого видеоролика возникают неполадки, например, если в окне воспроизведения видео отображается сообщение «Кодек недоступен»,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презентация, возможно, была открыта в режиме защищенного просмотра. 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Обратите внимание, что даже если включен режим защищенного просмотра, видео должно воспроизводиться надлежащим образом в режиме показа слайдов.]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Примечания для инструктора.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ходе воспроизведения этого видеоролика возникают неполадки, например, если в окне воспроизведения видео отображается сообщение «Кодек недоступен»,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презентация, возможно, была открыта в режиме защищенного просмотра. Чтобы включить воспроизведение видео, выберите на желтой панели управления безопасностью в верхней части окна PowerPoint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Обратите внимание, что даже если включен режим защищенного просмотра, видео должно воспроизводиться надлежащим образом в режиме показа слайдов.]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3200400"/>
            <a:ext cx="5105400" cy="1470025"/>
          </a:xfrm>
        </p:spPr>
        <p:txBody>
          <a:bodyPr>
            <a:normAutofit/>
          </a:bodyPr>
          <a:lstStyle>
            <a:lvl1pPr algn="l" latinLnBrk="0">
              <a:defRPr lang="ru-RU" sz="3600">
                <a:latin typeface="Segoe Light"/>
              </a:defRPr>
            </a:lvl1pPr>
          </a:lstStyle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648200"/>
            <a:ext cx="5105400" cy="17526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2400">
                <a:solidFill>
                  <a:schemeClr val="tx1">
                    <a:tint val="75000"/>
                  </a:schemeClr>
                </a:solidFill>
                <a:latin typeface="Segoe Light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42C7E-2BED-4EF7-AB95-D0BBFF57598F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Создание привлекательных документов в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5304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3880803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 dirty="0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</a:pPr>
            <a:r>
              <a:rPr lang="ru-RU" dirty="0"/>
              <a:t>Second level</a:t>
            </a:r>
          </a:p>
          <a:p>
            <a:pPr lvl="2"/>
            <a:r>
              <a:rPr lang="ru-RU" dirty="0"/>
              <a:t>Third level</a:t>
            </a:r>
          </a:p>
          <a:p>
            <a:pPr lvl="3"/>
            <a:r>
              <a:rPr lang="ru-RU" dirty="0"/>
              <a:t>Fourth level</a:t>
            </a:r>
          </a:p>
          <a:p>
            <a:pPr lvl="4"/>
            <a:r>
              <a:rPr lang="ru-RU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F087-7F7E-444F-A063-401138F8E542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>
            <a:lvl1pPr marL="0" indent="0" latinLnBrk="0"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2828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292A1-DE5E-4631-BED8-4E47BEF4E71F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1816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8762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D9DD4-0BBF-406A-9F6B-B717689FFC06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0800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18638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3EA5-EE97-4F46-A7B3-D7E7503DAEF0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6598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9A0FB-DDDA-4219-A151-00E5082B1F7D}" type="datetime1">
              <a:rPr/>
              <a:pPr/>
              <a:t>9/26/2010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974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8526A-874B-4371-B925-6F120947EED2}" type="datetime1">
              <a:rPr/>
              <a:pPr/>
              <a:t>9/26/2010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3675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8970C-E010-4998-BD7B-A34BAE43309D}" type="datetime1">
              <a:rPr/>
              <a:pPr/>
              <a:t>9/26/2010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338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153"/>
            <a:ext cx="8229600" cy="11430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latinLnBrk="0">
              <a:defRPr lang="ru-RU"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33B97-1FC2-40B7-BC22-6A467E4672F0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7054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3200400"/>
            <a:ext cx="5105400" cy="1470025"/>
          </a:xfrm>
        </p:spPr>
        <p:txBody>
          <a:bodyPr>
            <a:normAutofit/>
          </a:bodyPr>
          <a:lstStyle>
            <a:lvl1pPr algn="l" latinLnBrk="0">
              <a:defRPr lang="ru-RU" sz="3600">
                <a:latin typeface="Segoe Light"/>
              </a:defRPr>
            </a:lvl1pPr>
          </a:lstStyle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648200"/>
            <a:ext cx="5105400" cy="17526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2400">
                <a:solidFill>
                  <a:schemeClr val="tx1">
                    <a:tint val="75000"/>
                  </a:schemeClr>
                </a:solidFill>
                <a:latin typeface="Segoe Light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23C9-35EF-46C3-89BF-D552F2BBE181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7868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41437"/>
            <a:ext cx="8229600" cy="4525963"/>
          </a:xfrm>
        </p:spPr>
        <p:txBody>
          <a:bodyPr vert="horz" lIns="91440" tIns="45720" rIns="91440" bIns="45720" rtlCol="0">
            <a:normAutofit/>
          </a:bodyPr>
          <a:lstStyle>
            <a:lvl1pPr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9D95-D15C-4BBE-9F64-90D82A89B43C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8862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91602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41437"/>
            <a:ext cx="8229600" cy="4525963"/>
          </a:xfrm>
        </p:spPr>
        <p:txBody>
          <a:bodyPr vert="horz" lIns="91440" tIns="45720" rIns="91440" bIns="45720" rtlCol="0">
            <a:normAutofit/>
          </a:bodyPr>
          <a:lstStyle>
            <a:lvl1pPr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41419-8879-4692-B197-AAF092EBD6C1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908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1229C-C2C8-447D-A736-305BE79F2481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40475"/>
            <a:ext cx="4191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041400" y="1752600"/>
            <a:ext cx="1371600" cy="1371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latinLnBrk="0">
              <a:buFontTx/>
              <a:buNone/>
              <a:defRPr lang="ru-RU"/>
            </a:lvl1pPr>
          </a:lstStyle>
          <a:p>
            <a:endParaRPr lang="ru-RU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048000" y="1649506"/>
            <a:ext cx="5562600" cy="4343400"/>
          </a:xfrm>
        </p:spPr>
        <p:txBody>
          <a:bodyPr>
            <a:normAutofit/>
          </a:bodyPr>
          <a:lstStyle>
            <a:lvl1pPr marL="0" indent="0" latinLnBrk="0">
              <a:spcBef>
                <a:spcPts val="500"/>
              </a:spcBef>
              <a:spcAft>
                <a:spcPts val="2000"/>
              </a:spcAft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2pPr>
            <a:lvl3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3pPr>
            <a:lvl4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4pPr>
            <a:lvl5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149236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814F8-6A2E-40E7-B7AE-46030F44B3BE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733800" y="4191000"/>
            <a:ext cx="4873752" cy="1673352"/>
          </a:xfrm>
        </p:spPr>
        <p:txBody>
          <a:bodyPr/>
          <a:lstStyle>
            <a:lvl1pPr marL="0" indent="0" latinLnBrk="0">
              <a:buNone/>
              <a:defRPr lang="ru-RU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28600" y="3200400"/>
            <a:ext cx="3429000" cy="585216"/>
          </a:xfrm>
        </p:spPr>
        <p:txBody>
          <a:bodyPr/>
          <a:lstStyle>
            <a:lvl1pPr marL="0" indent="0" latinLnBrk="0">
              <a:buNone/>
              <a:defRPr lang="ru-RU"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457200" indent="0" latinLnBrk="0">
              <a:buNone/>
              <a:defRPr lang="ru-RU"/>
            </a:lvl2pPr>
            <a:lvl3pPr marL="914400" indent="0" latinLnBrk="0">
              <a:buNone/>
              <a:defRPr lang="ru-RU"/>
            </a:lvl3pPr>
            <a:lvl4pPr marL="1371600" indent="0" latinLnBrk="0">
              <a:buNone/>
              <a:defRPr lang="ru-RU"/>
            </a:lvl4pPr>
            <a:lvl5pPr marL="1828800" indent="0" latinLnBrk="0"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24307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5943600" cy="446227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0A5DE-96B0-48F3-A143-A054F3FF9ED5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862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0" y="5638800"/>
            <a:ext cx="5943600" cy="5334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4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99030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6E67-6807-4149-A414-569A820A0BEC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51816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1026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00453-4CEB-4A39-BD4F-5D411906B57E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478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248400" y="2647334"/>
            <a:ext cx="2667000" cy="3524865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75449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1AA1E-A732-4268-B11F-AB885EBE84D8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9144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248400" y="2057400"/>
            <a:ext cx="2667000" cy="4114800"/>
          </a:xfrm>
        </p:spPr>
        <p:txBody>
          <a:bodyPr>
            <a:normAutofit/>
          </a:bodyPr>
          <a:lstStyle>
            <a:lvl1pPr marL="228600" indent="0" latinLnBrk="0">
              <a:spcAft>
                <a:spcPts val="300"/>
              </a:spcAft>
              <a:buClr>
                <a:schemeClr val="accent6"/>
              </a:buClr>
              <a:buFont typeface="Arial" pitchFamily="34" charset="0"/>
              <a:buNone/>
              <a:defRPr lang="ru-RU" sz="16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2pPr>
            <a:lvl3pPr marL="9144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3pPr>
            <a:lvl4pPr marL="13716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4pPr>
            <a:lvl5pPr marL="18288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99741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D90FD-107D-4FFA-93CF-60D8FB3197B6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14600" y="6356350"/>
            <a:ext cx="3886200" cy="365125"/>
          </a:xfrm>
        </p:spPr>
        <p:txBody>
          <a:bodyPr/>
          <a:lstStyle>
            <a:lvl1pPr algn="l" latinLnBrk="0">
              <a:defRPr lang="ru-RU"/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33400" y="990600"/>
            <a:ext cx="8153400" cy="5029200"/>
          </a:xfrm>
        </p:spPr>
        <p:txBody>
          <a:bodyPr>
            <a:normAutofit/>
          </a:bodyPr>
          <a:lstStyle>
            <a:lvl1pPr marL="342900" indent="-342900" latinLnBrk="0">
              <a:buClr>
                <a:schemeClr val="accent6"/>
              </a:buClr>
              <a:buFont typeface="Arial" pitchFamily="34" charset="0"/>
              <a:buChar char="•"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latinLnBrk="0">
              <a:buClr>
                <a:schemeClr val="accent6"/>
              </a:buClr>
              <a:buFont typeface="Arial" pitchFamily="34" charset="0"/>
              <a:buChar char="•"/>
              <a:defRPr lang="ru-RU" sz="20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latinLnBrk="0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•"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Ffff</a:t>
            </a:r>
          </a:p>
          <a:p>
            <a:pPr lvl="2"/>
            <a:r>
              <a:rPr lang="ru-RU"/>
              <a:t>ffff</a:t>
            </a:r>
          </a:p>
        </p:txBody>
      </p:sp>
    </p:spTree>
    <p:extLst>
      <p:ext uri="{BB962C8B-B14F-4D97-AF65-F5344CB8AC3E}">
        <p14:creationId xmlns:p14="http://schemas.microsoft.com/office/powerpoint/2010/main" val="32670187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3880803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5DE7-9E07-4562-B9D5-F133C3FB50E2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>
            <a:lvl1pPr algn="ctr" latinLnBrk="0">
              <a:defRPr lang="ru-RU"/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>
            <a:lvl1pPr marL="0" indent="0" latinLnBrk="0"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1376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54FA-71F5-4291-AF80-02D7F25993ED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>
            <a:lvl1pPr algn="l" latinLnBrk="0">
              <a:defRPr lang="ru-RU"/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1816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529947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3100B-4B7A-4DBE-A472-220BC400AF9A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>
            <a:lvl1pPr algn="l" latinLnBrk="0">
              <a:defRPr lang="ru-RU"/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0800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66769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AE37-2AC5-4F74-98E5-FBF2C3412F36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041400" y="1752600"/>
            <a:ext cx="1371600" cy="1371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latinLnBrk="0">
              <a:buFontTx/>
              <a:buNone/>
              <a:defRPr lang="ru-RU"/>
            </a:lvl1pPr>
          </a:lstStyle>
          <a:p>
            <a:endParaRPr lang="ru-RU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048000" y="1649506"/>
            <a:ext cx="5562600" cy="4343400"/>
          </a:xfrm>
        </p:spPr>
        <p:txBody>
          <a:bodyPr>
            <a:normAutofit/>
          </a:bodyPr>
          <a:lstStyle>
            <a:lvl1pPr marL="0" indent="0" latinLnBrk="0">
              <a:spcBef>
                <a:spcPts val="500"/>
              </a:spcBef>
              <a:spcAft>
                <a:spcPts val="2000"/>
              </a:spcAft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2pPr>
            <a:lvl3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3pPr>
            <a:lvl4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4pPr>
            <a:lvl5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6859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825F6-12A4-44E1-8AC7-CA581273B47A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4666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E6FA5-609E-491E-B99D-9BF0333AC00B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7528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DD473-DF3A-44DF-AD80-694753C3946C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4553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35A03-D567-4D2D-98FD-C3EFCB4D37D4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6478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153"/>
            <a:ext cx="8229600" cy="11430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latinLnBrk="0">
              <a:defRPr lang="ru-RU"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BE70D-5941-4D3F-AA80-074A2D30A8E8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977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9AF7E-6EC9-45F8-9324-F8127C110602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733800" y="4191000"/>
            <a:ext cx="4873752" cy="1673352"/>
          </a:xfrm>
        </p:spPr>
        <p:txBody>
          <a:bodyPr/>
          <a:lstStyle>
            <a:lvl1pPr marL="0" indent="0" latinLnBrk="0">
              <a:buNone/>
              <a:defRPr lang="ru-RU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28600" y="3200400"/>
            <a:ext cx="3429000" cy="585216"/>
          </a:xfrm>
        </p:spPr>
        <p:txBody>
          <a:bodyPr/>
          <a:lstStyle>
            <a:lvl1pPr marL="0" indent="0" latinLnBrk="0">
              <a:buNone/>
              <a:defRPr lang="ru-RU"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457200" indent="0" latinLnBrk="0">
              <a:buNone/>
              <a:defRPr lang="ru-RU"/>
            </a:lvl2pPr>
            <a:lvl3pPr marL="914400" indent="0" latinLnBrk="0">
              <a:buNone/>
              <a:defRPr lang="ru-RU"/>
            </a:lvl3pPr>
            <a:lvl4pPr marL="1371600" indent="0" latinLnBrk="0">
              <a:buNone/>
              <a:defRPr lang="ru-RU"/>
            </a:lvl4pPr>
            <a:lvl5pPr marL="1828800" indent="0" latinLnBrk="0"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86976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5943600" cy="446227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0748C-31E7-47A6-8989-1588A63A88BA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0" y="5638800"/>
            <a:ext cx="5943600" cy="5334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4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0815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C6C0B-E20C-4ED6-BC47-42902C78FF09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51816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8648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EE39-DCF5-4C6C-82A0-3D96E3963472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478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248400" y="2647334"/>
            <a:ext cx="2667000" cy="3524865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3502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CF1AA-9B39-47D3-A617-85FB1EFBF6E8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9144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248400" y="2057400"/>
            <a:ext cx="2667000" cy="4114800"/>
          </a:xfrm>
        </p:spPr>
        <p:txBody>
          <a:bodyPr>
            <a:normAutofit/>
          </a:bodyPr>
          <a:lstStyle>
            <a:lvl1pPr marL="228600" indent="0" latinLnBrk="0">
              <a:spcAft>
                <a:spcPts val="300"/>
              </a:spcAft>
              <a:buClr>
                <a:schemeClr val="accent6"/>
              </a:buClr>
              <a:buFont typeface="Arial" pitchFamily="34" charset="0"/>
              <a:buNone/>
              <a:defRPr lang="ru-RU" sz="16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2pPr>
            <a:lvl3pPr marL="9144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3pPr>
            <a:lvl4pPr marL="13716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4pPr>
            <a:lvl5pPr marL="18288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1476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7EBFE-FEFE-4B79-99C1-2E75D99FF34B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Create visually compelling documents in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33400" y="990600"/>
            <a:ext cx="8153400" cy="5029200"/>
          </a:xfrm>
        </p:spPr>
        <p:txBody>
          <a:bodyPr>
            <a:normAutofit/>
          </a:bodyPr>
          <a:lstStyle>
            <a:lvl1pPr marL="342900" indent="-342900" latinLnBrk="0">
              <a:buClr>
                <a:schemeClr val="accent6"/>
              </a:buClr>
              <a:buFont typeface="Arial" pitchFamily="34" charset="0"/>
              <a:buChar char="•"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latinLnBrk="0">
              <a:buClr>
                <a:schemeClr val="accent6"/>
              </a:buClr>
              <a:buFont typeface="Arial" pitchFamily="34" charset="0"/>
              <a:buChar char="•"/>
              <a:defRPr lang="ru-RU" sz="20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latinLnBrk="0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•"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Ffff</a:t>
            </a:r>
          </a:p>
          <a:p>
            <a:pPr lvl="2"/>
            <a:r>
              <a:rPr lang="ru-RU"/>
              <a:t>ffff</a:t>
            </a:r>
          </a:p>
        </p:txBody>
      </p:sp>
    </p:spTree>
    <p:extLst>
      <p:ext uri="{BB962C8B-B14F-4D97-AF65-F5344CB8AC3E}">
        <p14:creationId xmlns:p14="http://schemas.microsoft.com/office/powerpoint/2010/main" val="12022301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Click to edit Master text styles</a:t>
            </a:r>
          </a:p>
          <a:p>
            <a:pPr lvl="1"/>
            <a:r>
              <a:rPr lang="ru-RU" dirty="0"/>
              <a:t>Second level</a:t>
            </a:r>
          </a:p>
          <a:p>
            <a:pPr lvl="2"/>
            <a:r>
              <a:rPr lang="ru-RU" dirty="0"/>
              <a:t>Third level</a:t>
            </a:r>
          </a:p>
          <a:p>
            <a:pPr lvl="3"/>
            <a:r>
              <a:rPr lang="ru-RU" dirty="0"/>
              <a:t>Fourth level</a:t>
            </a:r>
          </a:p>
          <a:p>
            <a:pPr lvl="4"/>
            <a:r>
              <a:rPr lang="ru-RU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962F639F-781A-4A57-9E72-92EF97F6AA92}" type="datetime1">
              <a:rPr/>
              <a:pPr/>
              <a:t>9/26/2010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dirty="0" smtClean="0"/>
              <a:t>Создание привлекательных документов в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65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1" r:id="rId4"/>
    <p:sldLayoutId id="2147483658" r:id="rId5"/>
    <p:sldLayoutId id="2147483661" r:id="rId6"/>
    <p:sldLayoutId id="2147483668" r:id="rId7"/>
    <p:sldLayoutId id="2147483662" r:id="rId8"/>
    <p:sldLayoutId id="2147483667" r:id="rId9"/>
    <p:sldLayoutId id="2147483659" r:id="rId10"/>
    <p:sldLayoutId id="2147483664" r:id="rId11"/>
    <p:sldLayoutId id="2147483665" r:id="rId12"/>
    <p:sldLayoutId id="2147483666" r:id="rId13"/>
    <p:sldLayoutId id="2147483652" r:id="rId14"/>
    <p:sldLayoutId id="2147483656" r:id="rId15"/>
    <p:sldLayoutId id="2147483657" r:id="rId16"/>
    <p:sldLayoutId id="2147483650" r:id="rId17"/>
  </p:sldLayoutIdLst>
  <p:transition spd="slow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43F95E80-6D5D-4E1F-8FE1-B9A471D39050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02.09.2011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356350"/>
            <a:ext cx="396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 dirty="0" smtClean="0"/>
              <a:t>Создание привлекательных документов в Word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2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ransition spd="slow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downloads/details.aspx?displaylang=ru&amp;FamilyID=cb9bf144-1076-4615-9951-294eeb83282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ru-ru/word-help/practice-RZ101888976.aspx?section=6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office.microsoft.com/ru-ru/word-help/quick-reference-card-RZ101888976.aspx?section=9&amp;mode=print" TargetMode="Externa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1.xml"/><Relationship Id="rId18" Type="http://schemas.openxmlformats.org/officeDocument/2006/relationships/tags" Target="../tags/tag16.xml"/><Relationship Id="rId26" Type="http://schemas.openxmlformats.org/officeDocument/2006/relationships/tags" Target="../tags/tag24.xml"/><Relationship Id="rId39" Type="http://schemas.openxmlformats.org/officeDocument/2006/relationships/tags" Target="../tags/tag37.xml"/><Relationship Id="rId3" Type="http://schemas.openxmlformats.org/officeDocument/2006/relationships/tags" Target="../tags/tag1.xml"/><Relationship Id="rId21" Type="http://schemas.openxmlformats.org/officeDocument/2006/relationships/tags" Target="../tags/tag19.xml"/><Relationship Id="rId34" Type="http://schemas.openxmlformats.org/officeDocument/2006/relationships/tags" Target="../tags/tag32.xml"/><Relationship Id="rId42" Type="http://schemas.openxmlformats.org/officeDocument/2006/relationships/tags" Target="../tags/tag40.xml"/><Relationship Id="rId47" Type="http://schemas.openxmlformats.org/officeDocument/2006/relationships/tags" Target="../tags/tag45.xml"/><Relationship Id="rId50" Type="http://schemas.openxmlformats.org/officeDocument/2006/relationships/slideLayout" Target="../slideLayouts/slideLayout5.xml"/><Relationship Id="rId7" Type="http://schemas.openxmlformats.org/officeDocument/2006/relationships/tags" Target="../tags/tag5.xml"/><Relationship Id="rId12" Type="http://schemas.openxmlformats.org/officeDocument/2006/relationships/tags" Target="../tags/tag10.xml"/><Relationship Id="rId17" Type="http://schemas.openxmlformats.org/officeDocument/2006/relationships/tags" Target="../tags/tag15.xml"/><Relationship Id="rId25" Type="http://schemas.openxmlformats.org/officeDocument/2006/relationships/tags" Target="../tags/tag23.xml"/><Relationship Id="rId33" Type="http://schemas.openxmlformats.org/officeDocument/2006/relationships/tags" Target="../tags/tag31.xml"/><Relationship Id="rId38" Type="http://schemas.openxmlformats.org/officeDocument/2006/relationships/tags" Target="../tags/tag36.xml"/><Relationship Id="rId46" Type="http://schemas.openxmlformats.org/officeDocument/2006/relationships/tags" Target="../tags/tag44.xml"/><Relationship Id="rId2" Type="http://schemas.openxmlformats.org/officeDocument/2006/relationships/video" Target="../media/media1.wmv"/><Relationship Id="rId16" Type="http://schemas.openxmlformats.org/officeDocument/2006/relationships/tags" Target="../tags/tag14.xml"/><Relationship Id="rId20" Type="http://schemas.openxmlformats.org/officeDocument/2006/relationships/tags" Target="../tags/tag18.xml"/><Relationship Id="rId29" Type="http://schemas.openxmlformats.org/officeDocument/2006/relationships/tags" Target="../tags/tag27.xml"/><Relationship Id="rId41" Type="http://schemas.openxmlformats.org/officeDocument/2006/relationships/tags" Target="../tags/tag39.xml"/><Relationship Id="rId1" Type="http://schemas.microsoft.com/office/2007/relationships/media" Target="../media/media1.wmv"/><Relationship Id="rId6" Type="http://schemas.openxmlformats.org/officeDocument/2006/relationships/tags" Target="../tags/tag4.xml"/><Relationship Id="rId11" Type="http://schemas.openxmlformats.org/officeDocument/2006/relationships/tags" Target="../tags/tag9.xml"/><Relationship Id="rId24" Type="http://schemas.openxmlformats.org/officeDocument/2006/relationships/tags" Target="../tags/tag22.xml"/><Relationship Id="rId32" Type="http://schemas.openxmlformats.org/officeDocument/2006/relationships/tags" Target="../tags/tag30.xml"/><Relationship Id="rId37" Type="http://schemas.openxmlformats.org/officeDocument/2006/relationships/tags" Target="../tags/tag35.xml"/><Relationship Id="rId40" Type="http://schemas.openxmlformats.org/officeDocument/2006/relationships/tags" Target="../tags/tag38.xml"/><Relationship Id="rId45" Type="http://schemas.openxmlformats.org/officeDocument/2006/relationships/tags" Target="../tags/tag43.xml"/><Relationship Id="rId5" Type="http://schemas.openxmlformats.org/officeDocument/2006/relationships/tags" Target="../tags/tag3.xml"/><Relationship Id="rId15" Type="http://schemas.openxmlformats.org/officeDocument/2006/relationships/tags" Target="../tags/tag13.xml"/><Relationship Id="rId23" Type="http://schemas.openxmlformats.org/officeDocument/2006/relationships/tags" Target="../tags/tag21.xml"/><Relationship Id="rId28" Type="http://schemas.openxmlformats.org/officeDocument/2006/relationships/tags" Target="../tags/tag26.xml"/><Relationship Id="rId36" Type="http://schemas.openxmlformats.org/officeDocument/2006/relationships/tags" Target="../tags/tag34.xml"/><Relationship Id="rId49" Type="http://schemas.openxmlformats.org/officeDocument/2006/relationships/tags" Target="../tags/tag47.xml"/><Relationship Id="rId10" Type="http://schemas.openxmlformats.org/officeDocument/2006/relationships/tags" Target="../tags/tag8.xml"/><Relationship Id="rId19" Type="http://schemas.openxmlformats.org/officeDocument/2006/relationships/tags" Target="../tags/tag17.xml"/><Relationship Id="rId31" Type="http://schemas.openxmlformats.org/officeDocument/2006/relationships/tags" Target="../tags/tag29.xml"/><Relationship Id="rId44" Type="http://schemas.openxmlformats.org/officeDocument/2006/relationships/tags" Target="../tags/tag42.xml"/><Relationship Id="rId52" Type="http://schemas.openxmlformats.org/officeDocument/2006/relationships/image" Target="../media/image6.png"/><Relationship Id="rId4" Type="http://schemas.openxmlformats.org/officeDocument/2006/relationships/tags" Target="../tags/tag2.xml"/><Relationship Id="rId9" Type="http://schemas.openxmlformats.org/officeDocument/2006/relationships/tags" Target="../tags/tag7.xml"/><Relationship Id="rId14" Type="http://schemas.openxmlformats.org/officeDocument/2006/relationships/tags" Target="../tags/tag12.xml"/><Relationship Id="rId22" Type="http://schemas.openxmlformats.org/officeDocument/2006/relationships/tags" Target="../tags/tag20.xml"/><Relationship Id="rId27" Type="http://schemas.openxmlformats.org/officeDocument/2006/relationships/tags" Target="../tags/tag25.xml"/><Relationship Id="rId30" Type="http://schemas.openxmlformats.org/officeDocument/2006/relationships/tags" Target="../tags/tag28.xml"/><Relationship Id="rId35" Type="http://schemas.openxmlformats.org/officeDocument/2006/relationships/tags" Target="../tags/tag33.xml"/><Relationship Id="rId43" Type="http://schemas.openxmlformats.org/officeDocument/2006/relationships/tags" Target="../tags/tag41.xml"/><Relationship Id="rId48" Type="http://schemas.openxmlformats.org/officeDocument/2006/relationships/tags" Target="../tags/tag46.xml"/><Relationship Id="rId8" Type="http://schemas.openxmlformats.org/officeDocument/2006/relationships/tags" Target="../tags/tag6.xml"/><Relationship Id="rId51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3" Type="http://schemas.openxmlformats.org/officeDocument/2006/relationships/tags" Target="../tags/tag48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slideLayout" Target="../slideLayouts/slideLayout5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2" Type="http://schemas.openxmlformats.org/officeDocument/2006/relationships/video" Target="../media/media2.wmv"/><Relationship Id="rId16" Type="http://schemas.openxmlformats.org/officeDocument/2006/relationships/tags" Target="../tags/tag61.xml"/><Relationship Id="rId20" Type="http://schemas.openxmlformats.org/officeDocument/2006/relationships/tags" Target="../tags/tag65.xml"/><Relationship Id="rId29" Type="http://schemas.openxmlformats.org/officeDocument/2006/relationships/tags" Target="../tags/tag74.xml"/><Relationship Id="rId41" Type="http://schemas.openxmlformats.org/officeDocument/2006/relationships/tags" Target="../tags/tag86.xml"/><Relationship Id="rId1" Type="http://schemas.microsoft.com/office/2007/relationships/media" Target="../media/media2.wmv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5" Type="http://schemas.openxmlformats.org/officeDocument/2006/relationships/tags" Target="../tags/tag50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image" Target="../media/image7.png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18" Type="http://schemas.openxmlformats.org/officeDocument/2006/relationships/tags" Target="../tags/tag102.xml"/><Relationship Id="rId26" Type="http://schemas.openxmlformats.org/officeDocument/2006/relationships/tags" Target="../tags/tag110.xml"/><Relationship Id="rId39" Type="http://schemas.openxmlformats.org/officeDocument/2006/relationships/notesSlide" Target="../notesSlides/notesSlide8.xml"/><Relationship Id="rId3" Type="http://schemas.openxmlformats.org/officeDocument/2006/relationships/tags" Target="../tags/tag87.xml"/><Relationship Id="rId21" Type="http://schemas.openxmlformats.org/officeDocument/2006/relationships/tags" Target="../tags/tag105.xml"/><Relationship Id="rId34" Type="http://schemas.openxmlformats.org/officeDocument/2006/relationships/tags" Target="../tags/tag118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tags" Target="../tags/tag101.xml"/><Relationship Id="rId25" Type="http://schemas.openxmlformats.org/officeDocument/2006/relationships/tags" Target="../tags/tag109.xml"/><Relationship Id="rId33" Type="http://schemas.openxmlformats.org/officeDocument/2006/relationships/tags" Target="../tags/tag117.xml"/><Relationship Id="rId38" Type="http://schemas.openxmlformats.org/officeDocument/2006/relationships/slideLayout" Target="../slideLayouts/slideLayout5.xml"/><Relationship Id="rId2" Type="http://schemas.openxmlformats.org/officeDocument/2006/relationships/video" Target="../media/media3.wmv"/><Relationship Id="rId16" Type="http://schemas.openxmlformats.org/officeDocument/2006/relationships/tags" Target="../tags/tag100.xml"/><Relationship Id="rId20" Type="http://schemas.openxmlformats.org/officeDocument/2006/relationships/tags" Target="../tags/tag104.xml"/><Relationship Id="rId29" Type="http://schemas.openxmlformats.org/officeDocument/2006/relationships/tags" Target="../tags/tag113.xml"/><Relationship Id="rId1" Type="http://schemas.microsoft.com/office/2007/relationships/media" Target="../media/media3.wmv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24" Type="http://schemas.openxmlformats.org/officeDocument/2006/relationships/tags" Target="../tags/tag108.xml"/><Relationship Id="rId32" Type="http://schemas.openxmlformats.org/officeDocument/2006/relationships/tags" Target="../tags/tag116.xml"/><Relationship Id="rId37" Type="http://schemas.openxmlformats.org/officeDocument/2006/relationships/tags" Target="../tags/tag121.xml"/><Relationship Id="rId40" Type="http://schemas.openxmlformats.org/officeDocument/2006/relationships/image" Target="../media/image8.png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23" Type="http://schemas.openxmlformats.org/officeDocument/2006/relationships/tags" Target="../tags/tag107.xml"/><Relationship Id="rId28" Type="http://schemas.openxmlformats.org/officeDocument/2006/relationships/tags" Target="../tags/tag112.xml"/><Relationship Id="rId36" Type="http://schemas.openxmlformats.org/officeDocument/2006/relationships/tags" Target="../tags/tag120.xml"/><Relationship Id="rId10" Type="http://schemas.openxmlformats.org/officeDocument/2006/relationships/tags" Target="../tags/tag94.xml"/><Relationship Id="rId19" Type="http://schemas.openxmlformats.org/officeDocument/2006/relationships/tags" Target="../tags/tag103.xml"/><Relationship Id="rId31" Type="http://schemas.openxmlformats.org/officeDocument/2006/relationships/tags" Target="../tags/tag115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Relationship Id="rId22" Type="http://schemas.openxmlformats.org/officeDocument/2006/relationships/tags" Target="../tags/tag106.xml"/><Relationship Id="rId27" Type="http://schemas.openxmlformats.org/officeDocument/2006/relationships/tags" Target="../tags/tag111.xml"/><Relationship Id="rId30" Type="http://schemas.openxmlformats.org/officeDocument/2006/relationships/tags" Target="../tags/tag114.xml"/><Relationship Id="rId35" Type="http://schemas.openxmlformats.org/officeDocument/2006/relationships/tags" Target="../tags/tag11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18" Type="http://schemas.openxmlformats.org/officeDocument/2006/relationships/tags" Target="../tags/tag137.xml"/><Relationship Id="rId26" Type="http://schemas.openxmlformats.org/officeDocument/2006/relationships/tags" Target="../tags/tag145.xml"/><Relationship Id="rId3" Type="http://schemas.openxmlformats.org/officeDocument/2006/relationships/tags" Target="../tags/tag122.xml"/><Relationship Id="rId21" Type="http://schemas.openxmlformats.org/officeDocument/2006/relationships/tags" Target="../tags/tag140.xml"/><Relationship Id="rId34" Type="http://schemas.openxmlformats.org/officeDocument/2006/relationships/image" Target="../media/image9.png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17" Type="http://schemas.openxmlformats.org/officeDocument/2006/relationships/tags" Target="../tags/tag136.xml"/><Relationship Id="rId25" Type="http://schemas.openxmlformats.org/officeDocument/2006/relationships/tags" Target="../tags/tag144.xml"/><Relationship Id="rId33" Type="http://schemas.openxmlformats.org/officeDocument/2006/relationships/notesSlide" Target="../notesSlides/notesSlide9.xml"/><Relationship Id="rId2" Type="http://schemas.openxmlformats.org/officeDocument/2006/relationships/video" Target="../media/media4.wmv"/><Relationship Id="rId16" Type="http://schemas.openxmlformats.org/officeDocument/2006/relationships/tags" Target="../tags/tag135.xml"/><Relationship Id="rId20" Type="http://schemas.openxmlformats.org/officeDocument/2006/relationships/tags" Target="../tags/tag139.xml"/><Relationship Id="rId29" Type="http://schemas.openxmlformats.org/officeDocument/2006/relationships/tags" Target="../tags/tag148.xml"/><Relationship Id="rId1" Type="http://schemas.microsoft.com/office/2007/relationships/media" Target="../media/media4.wmv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24" Type="http://schemas.openxmlformats.org/officeDocument/2006/relationships/tags" Target="../tags/tag143.xml"/><Relationship Id="rId32" Type="http://schemas.openxmlformats.org/officeDocument/2006/relationships/slideLayout" Target="../slideLayouts/slideLayout5.xml"/><Relationship Id="rId5" Type="http://schemas.openxmlformats.org/officeDocument/2006/relationships/tags" Target="../tags/tag124.xml"/><Relationship Id="rId15" Type="http://schemas.openxmlformats.org/officeDocument/2006/relationships/tags" Target="../tags/tag134.xml"/><Relationship Id="rId23" Type="http://schemas.openxmlformats.org/officeDocument/2006/relationships/tags" Target="../tags/tag142.xml"/><Relationship Id="rId28" Type="http://schemas.openxmlformats.org/officeDocument/2006/relationships/tags" Target="../tags/tag147.xml"/><Relationship Id="rId10" Type="http://schemas.openxmlformats.org/officeDocument/2006/relationships/tags" Target="../tags/tag129.xml"/><Relationship Id="rId19" Type="http://schemas.openxmlformats.org/officeDocument/2006/relationships/tags" Target="../tags/tag138.xml"/><Relationship Id="rId31" Type="http://schemas.openxmlformats.org/officeDocument/2006/relationships/tags" Target="../tags/tag150.xml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tags" Target="../tags/tag133.xml"/><Relationship Id="rId22" Type="http://schemas.openxmlformats.org/officeDocument/2006/relationships/tags" Target="../tags/tag141.xml"/><Relationship Id="rId27" Type="http://schemas.openxmlformats.org/officeDocument/2006/relationships/tags" Target="../tags/tag146.xml"/><Relationship Id="rId30" Type="http://schemas.openxmlformats.org/officeDocument/2006/relationships/tags" Target="../tags/tag1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Подготовка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905003"/>
            <a:ext cx="8113059" cy="990598"/>
          </a:xfrm>
        </p:spPr>
        <p:txBody>
          <a:bodyPr>
            <a:normAutofit fontScale="85000" lnSpcReduction="20000"/>
          </a:bodyPr>
          <a:lstStyle/>
          <a:p>
            <a:pPr marL="0" indent="0">
              <a:buClr>
                <a:srgbClr val="FF9900"/>
              </a:buClr>
              <a:buNone/>
            </a:pPr>
            <a:r>
              <a:rPr lang="ru-RU" sz="2800" noProof="0"/>
              <a:t>Если в верхней части экрана PowerPoint отображается желтая панель безопасности,  щелкните </a:t>
            </a:r>
            <a:r>
              <a:rPr lang="ru-RU" sz="2800" b="1" noProof="0"/>
              <a:t>Разрешить редактирование</a:t>
            </a:r>
            <a:r>
              <a:rPr lang="ru-RU" sz="2800" noProof="0"/>
              <a:t>. 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09600" y="3962400"/>
            <a:ext cx="8077199" cy="16763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457200" indent="-45720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79646"/>
              </a:buClr>
              <a:buNone/>
            </a:pPr>
            <a:r>
              <a:rPr lang="ru-RU" sz="2800" dirty="0">
                <a:solidFill>
                  <a:prstClr val="black"/>
                </a:solidFill>
              </a:rPr>
              <a:t>Для просмотра этой презентации необходим PowerPoint 2010. Если у вас нет PowerPoint 2010, </a:t>
            </a:r>
            <a:r>
              <a:rPr lang="ru-RU" sz="2800" dirty="0">
                <a:solidFill>
                  <a:prstClr val="black"/>
                </a:solidFill>
                <a:hlinkClick r:id="rId3"/>
              </a:rPr>
              <a:t>загрузите средство просмотра PowerPoint</a:t>
            </a:r>
            <a:r>
              <a:rPr lang="ru-RU" sz="2800" dirty="0">
                <a:solidFill>
                  <a:prstClr val="black"/>
                </a:solidFill>
              </a:rPr>
              <a:t> (см. URL-адрес в области заметок).</a:t>
            </a: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001" y="3272531"/>
            <a:ext cx="6934200" cy="308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027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Предложения по упражнениям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noProof="0"/>
              <a:t>Добавляйте к тексту специальные эффекты.</a:t>
            </a:r>
          </a:p>
          <a:p>
            <a:r>
              <a:rPr lang="ru-RU" noProof="0"/>
              <a:t>Используйте инструменты для работы с рисунками для улучшения вида фотографии.</a:t>
            </a:r>
          </a:p>
          <a:p>
            <a:r>
              <a:rPr lang="ru-RU" noProof="0"/>
              <a:t>Добавляйте в документ рисунки SmartArt.</a:t>
            </a:r>
          </a:p>
          <a:p>
            <a:endParaRPr lang="ru-RU" noProof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/>
          <a:p>
            <a:r>
              <a:rPr lang="ru-RU" noProof="0" dirty="0">
                <a:hlinkClick r:id="rId3"/>
              </a:rPr>
              <a:t>Интерактивные упражнения</a:t>
            </a:r>
            <a:r>
              <a:rPr lang="ru-RU" noProof="0" dirty="0"/>
              <a:t> (необходим Word 2010)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40540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1-й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noProof="0"/>
              <a:t>В какой группе на вкладке «Главная» ленты расположена кнопка «Текстовые эффекты»? (Выберите один ответ.)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33400" y="2743200"/>
            <a:ext cx="8229600" cy="3581400"/>
          </a:xfrm>
        </p:spPr>
        <p:txBody>
          <a:bodyPr/>
          <a:lstStyle/>
          <a:p>
            <a:r>
              <a:rPr lang="ru-RU" noProof="0"/>
              <a:t>В группе </a:t>
            </a:r>
            <a:r>
              <a:rPr lang="ru-RU" b="1" noProof="0"/>
              <a:t>Стили</a:t>
            </a:r>
            <a:r>
              <a:rPr lang="ru-RU" noProof="0"/>
              <a:t>.</a:t>
            </a:r>
          </a:p>
          <a:p>
            <a:r>
              <a:rPr lang="ru-RU" noProof="0"/>
              <a:t>В группе </a:t>
            </a:r>
            <a:r>
              <a:rPr lang="ru-RU" b="1" noProof="0"/>
              <a:t>Абзац</a:t>
            </a:r>
            <a:r>
              <a:rPr lang="ru-RU" noProof="0"/>
              <a:t>.</a:t>
            </a:r>
          </a:p>
          <a:p>
            <a:r>
              <a:rPr lang="ru-RU" noProof="0"/>
              <a:t>В группе </a:t>
            </a:r>
            <a:r>
              <a:rPr lang="ru-RU" b="1" noProof="0"/>
              <a:t>Шрифт</a:t>
            </a:r>
            <a:r>
              <a:rPr lang="ru-RU" noProof="0"/>
              <a:t>.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369180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1-й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 noProof="0"/>
              <a:t>Кнопка </a:t>
            </a:r>
            <a:r>
              <a:rPr lang="ru-RU" b="1" noProof="0"/>
              <a:t>Текстовые эффекты</a:t>
            </a:r>
            <a:r>
              <a:rPr lang="ru-RU" noProof="0"/>
              <a:t>находится в группе </a:t>
            </a:r>
            <a:r>
              <a:rPr lang="ru-RU" b="1" noProof="0"/>
              <a:t>Шрифт</a:t>
            </a:r>
            <a:r>
              <a:rPr lang="ru-RU" noProof="0"/>
              <a:t> на вкладке </a:t>
            </a:r>
            <a:r>
              <a:rPr lang="ru-RU" b="1" noProof="0"/>
              <a:t>Главная</a:t>
            </a:r>
            <a:r>
              <a:rPr lang="ru-RU" noProof="0"/>
              <a:t>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909003"/>
          </a:xfrm>
        </p:spPr>
        <p:txBody>
          <a:bodyPr>
            <a:normAutofit/>
          </a:bodyPr>
          <a:lstStyle/>
          <a:p>
            <a:r>
              <a:rPr lang="ru-RU" noProof="0"/>
              <a:t>В какой группе на вкладке «Главная» ленты расположена кнопка «Текстовые эффекты»?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3"/>
            </a:pPr>
            <a:r>
              <a:rPr lang="ru-RU"/>
              <a:t>В группе «Шрифт».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359025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2-й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8" y="1219200"/>
            <a:ext cx="8422342" cy="1518603"/>
          </a:xfrm>
        </p:spPr>
        <p:txBody>
          <a:bodyPr>
            <a:noAutofit/>
          </a:bodyPr>
          <a:lstStyle/>
          <a:p>
            <a:r>
              <a:rPr lang="ru-RU" sz="2200" noProof="0"/>
              <a:t>Вы применили к заголовку документа (имеющему стиль «Заголовок») подходящий эффект текста. Как обновить имеющийся стиль «Заголовок» в </a:t>
            </a:r>
            <a:r>
              <a:rPr lang="ru-RU" sz="2200" noProof="0" smtClean="0"/>
              <a:t>соответствии </a:t>
            </a:r>
            <a:r>
              <a:rPr lang="ru-RU" sz="2200" noProof="0"/>
              <a:t>с внесенным изменением? (Выберите один ответ.)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18160" y="2895600"/>
            <a:ext cx="8229600" cy="3505200"/>
          </a:xfrm>
        </p:spPr>
        <p:txBody>
          <a:bodyPr>
            <a:normAutofit fontScale="92500" lnSpcReduction="10000"/>
          </a:bodyPr>
          <a:lstStyle/>
          <a:p>
            <a:r>
              <a:rPr lang="ru-RU" noProof="0"/>
              <a:t>Выделите заголовок, к которому применен эффект, а затем в группе </a:t>
            </a:r>
            <a:r>
              <a:rPr lang="ru-RU" b="1" noProof="0"/>
              <a:t>Стили</a:t>
            </a:r>
            <a:r>
              <a:rPr lang="ru-RU" noProof="0"/>
              <a:t> щелкните правой кнопкой мыши стиль </a:t>
            </a:r>
            <a:r>
              <a:rPr lang="ru-RU" b="1" noProof="0"/>
              <a:t>Заголовок</a:t>
            </a:r>
            <a:r>
              <a:rPr lang="ru-RU" noProof="0"/>
              <a:t> и нажмите кнопку </a:t>
            </a:r>
            <a:r>
              <a:rPr lang="ru-RU" b="1" noProof="0"/>
              <a:t>Обновить заголовок в соответствии с выделенным фрагментом</a:t>
            </a:r>
            <a:r>
              <a:rPr lang="ru-RU" noProof="0"/>
              <a:t>.</a:t>
            </a:r>
          </a:p>
          <a:p>
            <a:r>
              <a:rPr lang="ru-RU" noProof="0"/>
              <a:t>Надо нажать кнопку </a:t>
            </a:r>
            <a:r>
              <a:rPr lang="ru-RU" b="1" noProof="0"/>
              <a:t>Текстовые эффекты</a:t>
            </a:r>
            <a:r>
              <a:rPr lang="ru-RU" noProof="0"/>
              <a:t> и выбрать пункт </a:t>
            </a:r>
            <a:r>
              <a:rPr lang="ru-RU" b="1" noProof="0"/>
              <a:t>Обновить в соответствии с выделенным фрагментом</a:t>
            </a:r>
            <a:r>
              <a:rPr lang="ru-RU" noProof="0"/>
              <a:t>.</a:t>
            </a:r>
          </a:p>
          <a:p>
            <a:r>
              <a:rPr lang="ru-RU" noProof="0"/>
              <a:t>Выделите заголовок, к которому применен эффект, а затем в группе </a:t>
            </a:r>
            <a:r>
              <a:rPr lang="ru-RU" b="1" noProof="0"/>
              <a:t>Стили</a:t>
            </a:r>
            <a:r>
              <a:rPr lang="ru-RU" noProof="0"/>
              <a:t> щелкните правой кнопкой мыши стиль </a:t>
            </a:r>
            <a:r>
              <a:rPr lang="ru-RU" b="1" noProof="0"/>
              <a:t>Заголовок</a:t>
            </a:r>
            <a:r>
              <a:rPr lang="ru-RU" noProof="0"/>
              <a:t> и нажмите кнопку </a:t>
            </a:r>
            <a:r>
              <a:rPr lang="ru-RU" b="1" noProof="0"/>
              <a:t>Изменить</a:t>
            </a:r>
            <a:r>
              <a:rPr lang="ru-RU" noProof="0"/>
              <a:t>.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2-й вопрос теста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219200"/>
            <a:ext cx="8229600" cy="1518603"/>
          </a:xfrm>
        </p:spPr>
        <p:txBody>
          <a:bodyPr>
            <a:normAutofit/>
          </a:bodyPr>
          <a:lstStyle/>
          <a:p>
            <a:r>
              <a:rPr lang="ru-RU" sz="2200" noProof="0"/>
              <a:t>Вы применили к заголовку документа (имеющему стиль «Заголовок») подходящий эффект текста. Как обновить имеющийся стиль «Заголовок» в соответствии с внесенным изменением?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8956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891597"/>
            <a:ext cx="8229600" cy="18996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/>
              <a:t>Выделите заголовок, к которому применен эффект, а затем в группе </a:t>
            </a:r>
            <a:r>
              <a:rPr lang="ru-RU" b="1"/>
              <a:t>Стили</a:t>
            </a:r>
            <a:r>
              <a:rPr lang="ru-RU"/>
              <a:t> щелкните правой кнопкой мыши стиль </a:t>
            </a:r>
            <a:r>
              <a:rPr lang="ru-RU" b="1"/>
              <a:t>Заголовок</a:t>
            </a:r>
            <a:r>
              <a:rPr lang="ru-RU"/>
              <a:t> и нажмите кнопку </a:t>
            </a:r>
            <a:r>
              <a:rPr lang="ru-RU" b="1"/>
              <a:t>Обновить заголовок в соответствии с выделенным фрагментом</a:t>
            </a:r>
            <a:r>
              <a:rPr lang="ru-RU"/>
              <a:t>.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3-й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noProof="0"/>
              <a:t>Как отобразить инструменты для работы с рисунками на ленте? (Выберите один ответ.)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 noProof="0"/>
              <a:t>Нужно открыть вкладку </a:t>
            </a:r>
            <a:r>
              <a:rPr lang="ru-RU" b="1" noProof="0"/>
              <a:t>Вид</a:t>
            </a:r>
            <a:r>
              <a:rPr lang="ru-RU" noProof="0"/>
              <a:t>.</a:t>
            </a:r>
          </a:p>
          <a:p>
            <a:r>
              <a:rPr lang="ru-RU" noProof="0"/>
              <a:t>Нужно выбрать текст в документе и открыть вкладку </a:t>
            </a:r>
            <a:r>
              <a:rPr lang="ru-RU" b="1" noProof="0"/>
              <a:t>Главная</a:t>
            </a:r>
            <a:r>
              <a:rPr lang="ru-RU" noProof="0"/>
              <a:t>.</a:t>
            </a:r>
          </a:p>
          <a:p>
            <a:r>
              <a:rPr lang="ru-RU" noProof="0"/>
              <a:t>Нужно выбрать изображение (фотографию, клип, снимок или вырезку экрана) в документе.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3-й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 noProof="0"/>
              <a:t>Чтобы отобразить инструменты для работы с рисунками, необходимо выбрать изображение в составе документа.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 noProof="0"/>
              <a:t>Как отобразить инструменты для работы с рисунками на ленте?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3"/>
            </a:pPr>
            <a:r>
              <a:rPr lang="ru-RU"/>
              <a:t>Нужно выбрать изображение (фотографию, клип, снимок или вырезку экрана) в документе.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4-й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518603"/>
          </a:xfrm>
        </p:spPr>
        <p:txBody>
          <a:bodyPr>
            <a:noAutofit/>
          </a:bodyPr>
          <a:lstStyle/>
          <a:p>
            <a:r>
              <a:rPr lang="ru-RU" sz="2200" noProof="0"/>
              <a:t>Если требуется изменить цвет изображения (фотографии, клипа, снимка или вырезки экрана) в документе, какую кнопку на вкладке инструментов для работы с рисунками следует нажать? (Выберите один ответ.)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18160" y="3124200"/>
            <a:ext cx="8229600" cy="3048000"/>
          </a:xfrm>
        </p:spPr>
        <p:txBody>
          <a:bodyPr/>
          <a:lstStyle/>
          <a:p>
            <a:r>
              <a:rPr lang="ru-RU" noProof="0"/>
              <a:t>Кнопку </a:t>
            </a:r>
            <a:r>
              <a:rPr lang="ru-RU" b="1" noProof="0"/>
              <a:t>Коррекция</a:t>
            </a:r>
            <a:r>
              <a:rPr lang="ru-RU" noProof="0"/>
              <a:t>.</a:t>
            </a:r>
          </a:p>
          <a:p>
            <a:r>
              <a:rPr lang="ru-RU" noProof="0"/>
              <a:t>Кнопку </a:t>
            </a:r>
            <a:r>
              <a:rPr lang="ru-RU" b="1" noProof="0"/>
              <a:t>Цвет</a:t>
            </a:r>
            <a:r>
              <a:rPr lang="ru-RU" noProof="0"/>
              <a:t>.</a:t>
            </a:r>
          </a:p>
          <a:p>
            <a:r>
              <a:rPr lang="ru-RU" noProof="0"/>
              <a:t>Кнопку </a:t>
            </a:r>
            <a:r>
              <a:rPr lang="ru-RU" b="1" noProof="0"/>
              <a:t>Художественные эффекты</a:t>
            </a:r>
            <a:r>
              <a:rPr lang="ru-RU" noProof="0"/>
              <a:t>.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4-й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953000"/>
            <a:ext cx="8229600" cy="1219200"/>
          </a:xfrm>
        </p:spPr>
        <p:txBody>
          <a:bodyPr/>
          <a:lstStyle/>
          <a:p>
            <a:r>
              <a:rPr lang="ru-RU" noProof="0"/>
              <a:t>Для изменения цвета и тени изображения нужно использовать кнопку </a:t>
            </a:r>
            <a:r>
              <a:rPr lang="ru-RU" b="1" noProof="0"/>
              <a:t>Цвет</a:t>
            </a:r>
            <a:r>
              <a:rPr lang="ru-RU" noProof="0"/>
              <a:t>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518603"/>
          </a:xfrm>
        </p:spPr>
        <p:txBody>
          <a:bodyPr>
            <a:normAutofit/>
          </a:bodyPr>
          <a:lstStyle/>
          <a:p>
            <a:r>
              <a:rPr lang="ru-RU" sz="2200" noProof="0"/>
              <a:t>Если требуется изменить цвет изображения (фотографии, клипа, снимка или вырезки экрана) в документе, какую кнопку на вкладке инструментов для работы с рисунками следует нажать?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667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7338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Кнопку «Цвет».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5-й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442403"/>
          </a:xfrm>
        </p:spPr>
        <p:txBody>
          <a:bodyPr>
            <a:noAutofit/>
          </a:bodyPr>
          <a:lstStyle/>
          <a:p>
            <a:r>
              <a:rPr lang="ru-RU" noProof="0"/>
              <a:t>Какую кнопку нужно нажать на вкладке «Вставка», чтобы вставить в документ вырезку экрана? (Выберите один ответ.)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18160" y="2895600"/>
            <a:ext cx="8229600" cy="3276600"/>
          </a:xfrm>
        </p:spPr>
        <p:txBody>
          <a:bodyPr/>
          <a:lstStyle/>
          <a:p>
            <a:r>
              <a:rPr lang="ru-RU" noProof="0"/>
              <a:t>Кнопку </a:t>
            </a:r>
            <a:r>
              <a:rPr lang="ru-RU" b="1" noProof="0"/>
              <a:t>Клип</a:t>
            </a:r>
            <a:r>
              <a:rPr lang="ru-RU" noProof="0"/>
              <a:t>.</a:t>
            </a:r>
          </a:p>
          <a:p>
            <a:r>
              <a:rPr lang="ru-RU" noProof="0"/>
              <a:t>Кнопку </a:t>
            </a:r>
            <a:r>
              <a:rPr lang="ru-RU" b="1" noProof="0"/>
              <a:t>Снимок экрана</a:t>
            </a:r>
            <a:r>
              <a:rPr lang="ru-RU" noProof="0"/>
              <a:t>.</a:t>
            </a:r>
          </a:p>
          <a:p>
            <a:r>
              <a:rPr lang="ru-RU" noProof="0"/>
              <a:t>Кнопку </a:t>
            </a:r>
            <a:r>
              <a:rPr lang="ru-RU" b="1" noProof="0"/>
              <a:t>Рисунок</a:t>
            </a:r>
            <a:r>
              <a:rPr lang="ru-RU" noProof="0"/>
              <a:t>.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3796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352800"/>
            <a:ext cx="7315200" cy="990600"/>
          </a:xfrm>
        </p:spPr>
        <p:txBody>
          <a:bodyPr/>
          <a:lstStyle/>
          <a:p>
            <a:r>
              <a:rPr lang="ru-RU" noProof="0"/>
              <a:t>Обучение Microsoft</a:t>
            </a:r>
            <a:r>
              <a:rPr lang="ru-RU" sz="2800" baseline="70000" noProof="0">
                <a:cs typeface="Tahoma" pitchFamily="34" charset="0"/>
              </a:rPr>
              <a:t>®</a:t>
            </a:r>
            <a:r>
              <a:rPr lang="ru-RU" noProof="0"/>
              <a:t> Word </a:t>
            </a:r>
            <a:r>
              <a:rPr lang="ru-RU" noProof="0">
                <a:cs typeface="Tahoma" pitchFamily="34" charset="0"/>
              </a:rPr>
              <a:t>2010</a:t>
            </a:r>
            <a:endParaRPr lang="ru-RU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495800"/>
            <a:ext cx="6400800" cy="1219200"/>
          </a:xfrm>
        </p:spPr>
        <p:txBody>
          <a:bodyPr>
            <a:normAutofit/>
          </a:bodyPr>
          <a:lstStyle/>
          <a:p>
            <a:r>
              <a:rPr lang="ru-RU" sz="3200" b="1" noProof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привлекательных документов в Word 2010</a:t>
            </a:r>
            <a:endParaRPr lang="ru-RU" sz="3200" noProof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8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5-й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 noProof="0"/>
              <a:t>Нажмите кнопку </a:t>
            </a:r>
            <a:r>
              <a:rPr lang="ru-RU" b="1" noProof="0"/>
              <a:t>Снимок экрана</a:t>
            </a:r>
            <a:r>
              <a:rPr lang="ru-RU" noProof="0"/>
              <a:t> и выберите команду </a:t>
            </a:r>
            <a:r>
              <a:rPr lang="ru-RU" b="1" noProof="0"/>
              <a:t>Вырезка экрана</a:t>
            </a:r>
            <a:r>
              <a:rPr lang="ru-RU" noProof="0"/>
              <a:t> в нижней части меню </a:t>
            </a:r>
            <a:r>
              <a:rPr lang="ru-RU" b="1" noProof="0"/>
              <a:t>Доступные окна</a:t>
            </a:r>
            <a:r>
              <a:rPr lang="ru-RU" noProof="0"/>
              <a:t>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137603"/>
          </a:xfrm>
        </p:spPr>
        <p:txBody>
          <a:bodyPr>
            <a:normAutofit/>
          </a:bodyPr>
          <a:lstStyle/>
          <a:p>
            <a:r>
              <a:rPr lang="ru-RU" noProof="0"/>
              <a:t>Какую кнопку нужно нажать на вкладке «Вставка», чтобы вставить в документ вырезку экрана?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Кнопку «Снимок экрана».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229159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6-й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442403"/>
          </a:xfrm>
        </p:spPr>
        <p:txBody>
          <a:bodyPr>
            <a:noAutofit/>
          </a:bodyPr>
          <a:lstStyle/>
          <a:p>
            <a:r>
              <a:rPr lang="ru-RU" noProof="0"/>
              <a:t>Где в разделе «Работа с рисунками SmartArt» на ленте можно найти доступные рисунки SmartArt? (Выберите один ответ.)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18160" y="2895600"/>
            <a:ext cx="8229600" cy="3352800"/>
          </a:xfrm>
        </p:spPr>
        <p:txBody>
          <a:bodyPr/>
          <a:lstStyle/>
          <a:p>
            <a:r>
              <a:rPr lang="ru-RU" noProof="0"/>
              <a:t>В разделе </a:t>
            </a:r>
            <a:r>
              <a:rPr lang="ru-RU" b="1" noProof="0"/>
              <a:t>Стили фигур</a:t>
            </a:r>
            <a:r>
              <a:rPr lang="ru-RU" noProof="0"/>
              <a:t> группы </a:t>
            </a:r>
            <a:r>
              <a:rPr lang="ru-RU" b="1" noProof="0"/>
              <a:t>Работа с рисунками SmartArt</a:t>
            </a:r>
            <a:r>
              <a:rPr lang="ru-RU" noProof="0"/>
              <a:t> на вкладке </a:t>
            </a:r>
            <a:r>
              <a:rPr lang="ru-RU" b="1" noProof="0"/>
              <a:t>Формат</a:t>
            </a:r>
            <a:r>
              <a:rPr lang="ru-RU" noProof="0"/>
              <a:t>.</a:t>
            </a:r>
          </a:p>
          <a:p>
            <a:r>
              <a:rPr lang="ru-RU" noProof="0"/>
              <a:t>В разделе </a:t>
            </a:r>
            <a:r>
              <a:rPr lang="ru-RU" b="1" noProof="0"/>
              <a:t>Работа с рисунками SmartArt</a:t>
            </a:r>
            <a:r>
              <a:rPr lang="ru-RU" noProof="0"/>
              <a:t> группы </a:t>
            </a:r>
            <a:r>
              <a:rPr lang="ru-RU" b="1" noProof="0"/>
              <a:t>Макеты</a:t>
            </a:r>
            <a:r>
              <a:rPr lang="ru-RU" noProof="0"/>
              <a:t> на вкладке </a:t>
            </a:r>
            <a:r>
              <a:rPr lang="ru-RU" b="1" noProof="0"/>
              <a:t>Конструктор</a:t>
            </a:r>
            <a:r>
              <a:rPr lang="ru-RU" noProof="0"/>
              <a:t>.</a:t>
            </a:r>
          </a:p>
          <a:p>
            <a:r>
              <a:rPr lang="ru-RU" noProof="0"/>
              <a:t>В разделе </a:t>
            </a:r>
            <a:r>
              <a:rPr lang="ru-RU" b="1" noProof="0"/>
              <a:t>Стили SmartArt</a:t>
            </a:r>
            <a:r>
              <a:rPr lang="ru-RU" noProof="0"/>
              <a:t> группы </a:t>
            </a:r>
            <a:r>
              <a:rPr lang="ru-RU" b="1" noProof="0"/>
              <a:t>Работа с рисунками SmartArt</a:t>
            </a:r>
            <a:r>
              <a:rPr lang="ru-RU" noProof="0"/>
              <a:t> на вкладке </a:t>
            </a:r>
            <a:r>
              <a:rPr lang="ru-RU" b="1" noProof="0"/>
              <a:t>Конструктор</a:t>
            </a:r>
            <a:r>
              <a:rPr lang="ru-RU" noProof="0"/>
              <a:t>.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318023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6-й вопрос теста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 noProof="0"/>
              <a:t>Чтобы просмотреть коллекцию всех доступных рисунков SmartArt, используйте стрелку вниз в правой части группы </a:t>
            </a:r>
            <a:r>
              <a:rPr lang="ru-RU" b="1" noProof="0"/>
              <a:t>Макеты</a:t>
            </a:r>
            <a:r>
              <a:rPr lang="ru-RU" noProof="0"/>
              <a:t>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985203"/>
          </a:xfrm>
        </p:spPr>
        <p:txBody>
          <a:bodyPr>
            <a:normAutofit/>
          </a:bodyPr>
          <a:lstStyle/>
          <a:p>
            <a:r>
              <a:rPr lang="ru-RU" noProof="0"/>
              <a:t>Где в разделе «Работа с рисунками SmartArt» на ленте можно найти доступные рисунки SmartArt?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В разделе </a:t>
            </a:r>
            <a:r>
              <a:rPr lang="ru-RU" b="1"/>
              <a:t>Работа с рисунками SmartArt</a:t>
            </a:r>
            <a:r>
              <a:rPr lang="ru-RU"/>
              <a:t> группы </a:t>
            </a:r>
            <a:r>
              <a:rPr lang="ru-RU" b="1"/>
              <a:t>Макеты</a:t>
            </a:r>
            <a:r>
              <a:rPr lang="ru-RU"/>
              <a:t> на вкладке </a:t>
            </a:r>
            <a:r>
              <a:rPr lang="ru-RU" b="1"/>
              <a:t>Конструктор</a:t>
            </a:r>
            <a:r>
              <a:rPr lang="ru-RU"/>
              <a:t>.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09719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Краткий справочник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ct val="75000"/>
              </a:spcAft>
            </a:pPr>
            <a:r>
              <a:rPr lang="ru-RU" noProof="0" dirty="0"/>
              <a:t>Сводка по задачам, рассматриваемым в этом курсе, см. </a:t>
            </a:r>
            <a:r>
              <a:rPr lang="ru-RU" noProof="0" dirty="0">
                <a:hlinkClick r:id="rId2"/>
              </a:rPr>
              <a:t>Краткий справочник</a:t>
            </a:r>
            <a:r>
              <a:rPr lang="ru-RU" noProof="0" dirty="0"/>
              <a:t>.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330676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noProof="0">
                <a:solidFill>
                  <a:prstClr val="black"/>
                </a:solidFill>
                <a:ea typeface="Segoe UI" pitchFamily="34" charset="0"/>
                <a:cs typeface="Segoe UI" pitchFamily="34" charset="0"/>
              </a:rPr>
              <a:t>Использование этого шаблона</a:t>
            </a:r>
            <a:endParaRPr lang="ru-RU" noProof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noProof="0" dirty="0">
                <a:solidFill>
                  <a:prstClr val="black"/>
                </a:solidFill>
              </a:rPr>
              <a:t>Подробная справка по этому шаблону см. область заметок или полную страницу заметок (вкладка </a:t>
            </a:r>
            <a:r>
              <a:rPr lang="ru-RU" b="1" noProof="0" dirty="0">
                <a:solidFill>
                  <a:prstClr val="black"/>
                </a:solidFill>
              </a:rPr>
              <a:t>Вид</a:t>
            </a:r>
            <a:r>
              <a:rPr lang="ru-RU" noProof="0" dirty="0">
                <a:solidFill>
                  <a:prstClr val="black"/>
                </a:solidFill>
              </a:rPr>
              <a:t>, </a:t>
            </a:r>
            <a:r>
              <a:rPr lang="ru-RU" b="1" noProof="0" dirty="0">
                <a:solidFill>
                  <a:prstClr val="black"/>
                </a:solidFill>
              </a:rPr>
              <a:t>Страница заметок</a:t>
            </a:r>
            <a:r>
              <a:rPr lang="ru-RU" noProof="0" dirty="0">
                <a:solidFill>
                  <a:prstClr val="black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8746311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Содержание курса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noProof="0">
                <a:latin typeface="Segoe UI Semibold" pitchFamily="34" charset="0"/>
              </a:rPr>
              <a:t>Общие сведения. </a:t>
            </a:r>
            <a:r>
              <a:rPr lang="ru-RU" sz="2800" noProof="0"/>
              <a:t>Преимущества хорошего дизайна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noProof="0">
                <a:latin typeface="Segoe UI Semibold" pitchFamily="34" charset="0"/>
              </a:rPr>
              <a:t>Урок. </a:t>
            </a:r>
            <a:r>
              <a:rPr lang="ru-RU" sz="2800" noProof="0"/>
              <a:t>Включает четыре обучающих видеоролика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noProof="0">
                <a:latin typeface="Segoe UI Semibold" pitchFamily="34" charset="0"/>
              </a:rPr>
              <a:t>Предлагаемые упражнения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noProof="0">
                <a:latin typeface="Segoe UI Semibold" pitchFamily="34" charset="0"/>
              </a:rPr>
              <a:t>Тест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noProof="0">
                <a:latin typeface="Segoe UI Semibold" pitchFamily="34" charset="0"/>
              </a:rPr>
              <a:t>Краткий справочник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endParaRPr lang="ru-RU" noProof="0">
              <a:latin typeface="Segoe UI Semibold" pitchFamily="34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6527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340659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ru-RU" noProof="0"/>
              <a:t>Общие сведения. Преимущества хорошего дизайна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ru-RU" noProof="0"/>
              <a:t>Эффективные документы содержат информацию, представленную в хорошо продуманном виде. Приложение Word 2010 обеспечивает несколько путей выделения важных сведений. </a:t>
            </a:r>
          </a:p>
          <a:p>
            <a:r>
              <a:rPr lang="ru-RU" noProof="0"/>
              <a:t>В этом курсе мы покажем, как можно стать графическим дизайнером собственного документа и выделить нужные изображения и текст.</a:t>
            </a:r>
            <a:endParaRPr lang="ru-RU" sz="2400" noProof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143875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Цели курса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4261803"/>
          </a:xfrm>
        </p:spPr>
        <p:txBody>
          <a:bodyPr>
            <a:normAutofit lnSpcReduction="10000"/>
          </a:bodyPr>
          <a:lstStyle/>
          <a:p>
            <a:r>
              <a:rPr lang="ru-RU" sz="2800" noProof="0"/>
              <a:t>использовать эффекты текста, чтобы применять к нему то же форматирование, что и к рисункам;</a:t>
            </a:r>
          </a:p>
          <a:p>
            <a:r>
              <a:rPr lang="ru-RU" sz="2800" noProof="0"/>
              <a:t>настраивать, изменять и улучшать изображения с помощью инструментов для работы с рисунками;</a:t>
            </a:r>
          </a:p>
          <a:p>
            <a:r>
              <a:rPr lang="ru-RU" sz="2800" noProof="0"/>
              <a:t>вставлять вырезки и снимки экрана в документ;</a:t>
            </a:r>
          </a:p>
          <a:p>
            <a:r>
              <a:rPr lang="ru-RU" sz="2800" noProof="0"/>
              <a:t>добавлять и изменять рисунки SmartArt.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</p:spTree>
    <p:extLst>
      <p:ext uri="{BB962C8B-B14F-4D97-AF65-F5344CB8AC3E}">
        <p14:creationId xmlns:p14="http://schemas.microsoft.com/office/powerpoint/2010/main" val="365078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ru-RU" sz="3200" noProof="0"/>
              <a:t>Видео: выделение текста с помощью специальных эффектов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5638800"/>
            <a:ext cx="6096000" cy="533400"/>
          </a:xfrm>
        </p:spPr>
        <p:txBody>
          <a:bodyPr/>
          <a:lstStyle/>
          <a:p>
            <a:pPr lvl="0"/>
            <a:r>
              <a:rPr lang="ru-RU" noProof="0"/>
              <a:t>Чтобы отобразить элементы управления видео, наведите указатель мыши на нижнюю часть видео. Перетащите или щелкните мышью где-либо на индикаторе выполнения, чтобы перейти вперед или назад.</a:t>
            </a:r>
          </a:p>
          <a:p>
            <a:endParaRPr lang="ru-RU" noProof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  <p:pic>
        <p:nvPicPr>
          <p:cNvPr id="5" name="wd_createviscomp_section1_texteffects_video_VF101888969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wd_createviscomp_section1_texteffects_video_VF101888969Начнемсодной433" time="433"/>
                    <p14:bmk name="wd_createviscomp_section1_texteffects_video_VF101888969Начнемсодной8200" time="8200"/>
                    <p14:bmk name="wd_createviscomp_section1_texteffects_video_VF101888969Теперькаждыйможет8300" time="8300"/>
                    <p14:bmk name="wd_createviscomp_section1_texteffects_video_VF101888969Теперькаждыйможет12933" time="12933"/>
                    <p14:bmk name="wd_createviscomp_section1_texteffects_video_VF101888969дизайнерскимиэффектамине13033" time="13033"/>
                    <p14:bmk name="wd_createviscomp_section1_texteffects_video_VF101888969дизайнерскимиэффектамине20100" time="20100"/>
                    <p14:bmk name="wd_createviscomp_section1_texteffects_video_VF101888969Сначалаявыделю20200" time="20200"/>
                    <p14:bmk name="wd_createviscomp_section1_texteffects_video_VF101888969Сначалаявыделю23533" time="23533"/>
                    <p14:bmk name="wd_createviscomp_section1_texteffects_video_VF101888969Эффектыможноприменить23633" time="23633"/>
                    <p14:bmk name="wd_createviscomp_section1_texteffects_video_VF101888969Эффектыможноприменить28700" time="28700"/>
                    <p14:bmk name="wd_createviscomp_section1_texteffects_video_VF101888969Однакояхочу28800" time="28800"/>
                    <p14:bmk name="wd_createviscomp_section1_texteffects_video_VF101888969Однакояхочу36367" time="36367"/>
                    <p14:bmk name="wd_createviscomp_section1_texteffects_video_VF101888969Затемнавкладке36467" time="36467"/>
                    <p14:bmk name="wd_createviscomp_section1_texteffects_video_VF101888969Затемнавкладке42300" time="42300"/>
                    <p14:bmk name="wd_createviscomp_section1_texteffects_video_VF101888969чтобыувидетьвсе42400" time="42400"/>
                    <p14:bmk name="wd_createviscomp_section1_texteffects_video_VF101888969чтобыувидетьвсе46433" time="46433"/>
                    <p14:bmk name="wd_createviscomp_section1_texteffects_video_VF101888969Ясразуже46533" time="46533"/>
                    <p14:bmk name="wd_createviscomp_section1_texteffects_video_VF101888969Ясразуже52967" time="52967"/>
                    <p14:bmk name="wd_createviscomp_section1_texteffects_video_VF101888969Можнопростонавести53067" time="53067"/>
                    <p14:bmk name="wd_createviscomp_section1_texteffects_video_VF101888969Можнопростонавести60867" time="60867"/>
                    <p14:bmk name="wd_createviscomp_section1_texteffects_video_VF101888969Мненравитсяэтот60967" time="60967"/>
                    <p14:bmk name="wd_createviscomp_section1_texteffects_video_VF101888969Мненравитсяэтот63333" time="63333"/>
                    <p14:bmk name="wd_createviscomp_section1_texteffects_video_VF101888969Онвыглядитсолидно63433" time="63433"/>
                    <p14:bmk name="wd_createviscomp_section1_texteffects_video_VF101888969Онвыглядитсолидно72033" time="72033"/>
                    <p14:bmk name="wd_createviscomp_section1_texteffects_video_VF101888969Теперьпосмотримна72133" time="72133"/>
                    <p14:bmk name="wd_createviscomp_section1_texteffects_video_VF101888969Теперьпосмотримна76300" time="76300"/>
                    <p14:bmk name="wd_createviscomp_section1_texteffects_video_VF101888969Дляконтуратекста76400" time="76400"/>
                    <p14:bmk name="wd_createviscomp_section1_texteffects_video_VF101888969Дляконтуратекста80700" time="80700"/>
                    <p14:bmk name="wd_createviscomp_section1_texteffects_video_VF101888969Мнеоченьнравится80800" time="80800"/>
                    <p14:bmk name="wd_createviscomp_section1_texteffects_video_VF101888969Мнеоченьнравится83533" time="83533"/>
                    <p14:bmk name="wd_createviscomp_section1_texteffects_video_VF101888969онделаеттекст83633" time="83633"/>
                    <p14:bmk name="wd_createviscomp_section1_texteffects_video_VF101888969онделаеттекст91167" time="91167"/>
                    <p14:bmk name="wd_createviscomp_section1_texteffects_video_VF101888969Какиежееще91267" time="91267"/>
                    <p14:bmk name="wd_createviscomp_section1_texteffects_video_VF101888969Какиежееще93967" time="93967"/>
                    <p14:bmk name="wd_createviscomp_section1_texteffects_video_VF101888969&quot;Тень&quot;,&quot;Снаружи&quot;и94067" time="94067"/>
                    <p14:bmk name="wd_createviscomp_section1_texteffects_video_VF101888969&quot;Тень&quot;,&quot;Снаружи&quot;и98233" time="98233"/>
                    <p14:bmk name="wd_createviscomp_section1_texteffects_video_VF101888969&quot;Отражение&quot;.98333" time="98333"/>
                    <p14:bmk name="wd_createviscomp_section1_texteffects_video_VF101888969&quot;Отражение&quot;.101233" time="101233"/>
                    <p14:bmk name="wd_createviscomp_section1_texteffects_video_VF101888969Мненравитсявот101333" time="101333"/>
                    <p14:bmk name="wd_createviscomp_section1_texteffects_video_VF101888969Мненравитсявот108600" time="108600"/>
                    <p14:bmk name="wd_createviscomp_section1_texteffects_video_VF101888969Теперьдавайтерассмотрим108700" time="108700"/>
                    <p14:bmk name="wd_createviscomp_section1_texteffects_video_VF101888969Теперьдавайтерассмотрим112100" time="112100"/>
                    <p14:bmk name="wd_createviscomp_section1_texteffects_video_VF101888969Чтополучится,если112200" time="112200"/>
                    <p14:bmk name="wd_createviscomp_section1_texteffects_video_VF101888969Чтополучится,если115700" time="115700"/>
                    <p14:bmk name="wd_createviscomp_section1_texteffects_video_VF101888969Красиво.115800" time="115800"/>
                    <p14:bmk name="wd_createviscomp_section1_texteffects_video_VF101888969Красиво.117100" time="117100"/>
                    <p14:bmk name="wd_createviscomp_section1_texteffects_video_VF101888969Мненравитсявот117200" time="117200"/>
                    <p14:bmk name="wd_createviscomp_section1_texteffects_video_VF101888969Мненравитсявот120233" time="120233"/>
                    <p14:bmk name="wd_createviscomp_section1_texteffects_video_VF101888969Аещелучше —120333" time="120333"/>
                    <p14:bmk name="wd_createviscomp_section1_texteffects_video_VF101888969Аещелучше —126000" time="126000"/>
                    <p14:bmk name="wd_createviscomp_section1_texteffects_video_VF101888969Явыбираюэтот126100" time="126100"/>
                    <p14:bmk name="wd_createviscomp_section1_texteffects_video_VF101888969Явыбираюэтот128100" time="128100"/>
                    <p14:bmk name="wd_createviscomp_section1_texteffects_video_VF101888969Ясобираюсьобновить128200" time="128200"/>
                    <p14:bmk name="wd_createviscomp_section1_texteffects_video_VF101888969Ясобираюсьобновить130467" time="130467"/>
                    <p14:bmk name="wd_createviscomp_section1_texteffects_video_VF101888969тоестьстиль,130567" time="130567"/>
                    <p14:bmk name="wd_createviscomp_section1_texteffects_video_VF101888969тоестьстиль,135200" time="135200"/>
                    <p14:bmk name="wd_createviscomp_section1_texteffects_video_VF101888969полученномуспомощью135300" time="135300"/>
                    <p14:bmk name="wd_createviscomp_section1_texteffects_video_VF101888969полученномуспомощью138267" time="138267"/>
                    <p14:bmk name="wd_createviscomp_section1_texteffects_video_VF101888969Вгруппе&quot;Стили&quot;138367" time="138367"/>
                    <p14:bmk name="wd_createviscomp_section1_texteffects_video_VF101888969Вгруппе&quot;Стили&quot;142933" time="142933"/>
                    <p14:bmk name="wd_createviscomp_section1_texteffects_video_VF101888969ивыбираюкоманду143033" time="143033"/>
                    <p14:bmk name="wd_createviscomp_section1_texteffects_video_VF101888969ивыбираюкоманду148333" time="148333"/>
                    <p14:bmk name="wd_createviscomp_section1_texteffects_video_VF101888969Стиль&quot;Название&quot;обновлен.148433" time="148433"/>
                    <p14:bmk name="wd_createviscomp_section1_texteffects_video_VF101888969Стиль&quot;Название&quot;обновлен.150800" time="150800"/>
                    <p14:bmk name="wd_createviscomp_section1_texteffects_video_VF101888969Теперьямогу150900" time="150900"/>
                    <p14:bmk name="wd_createviscomp_section1_texteffects_video_VF101888969Теперьямогу155767" time="155767"/>
                    <p14:bmk name="wd_createviscomp_section1_texteffects_video_VF101888969клюбомузаголовку155867" time="155867"/>
                    <p14:bmk name="wd_createviscomp_section1_texteffects_video_VF101888969клюбомузаголовку161733" time="161733"/>
                    <p14:bmk name="wd_createviscomp_section1_texteffects_video_VF101888969Посколькуспециальныеэффекты161833" time="161833"/>
                    <p14:bmk name="wd_createviscomp_section1_texteffects_video_VF101888969Посколькуспециальныеэффекты166000" time="166000"/>
                    <p14:bmk name="wd_createviscomp_section1_texteffects_video_VF101888969вседругиевозможности166100" time="166100"/>
                    <p14:bmk name="wd_createviscomp_section1_texteffects_video_VF101888969вседругиевозможности170567" time="170567"/>
                    <p14:bmk name="wd_createviscomp_section1_texteffects_video_VF101888969Например,проверкуправописания170667" time="170667"/>
                    <p14:bmk name="wd_createviscomp_section1_texteffects_video_VF101888969Например,проверкуправописания174633" time="174633"/>
                    <p14:bmk name="wd_createviscomp_section1_texteffects_video_VF101888969ккоторомубыли174733" time="174733"/>
                    <p14:bmk name="wd_createviscomp_section1_texteffects_video_VF101888969ккоторомубыли178333" time="178333"/>
                    <p14:bmk name="wd_createviscomp_section1_texteffects_video_VF101888969Давайтепосмотрим,что178433" time="178433"/>
                    <p14:bmk name="wd_createviscomp_section1_texteffects_video_VF101888969Давайтепосмотрим,что185433" time="185433"/>
                    <p14:bmk name="wd_createviscomp_section1_texteffects_video_VF101888969ккоторомуприменены185533" time="185533"/>
                    <p14:bmk name="wd_createviscomp_section1_texteffects_video_VF101888969ккоторомуприменены188167" time="188167"/>
                    <p14:bmk name="wd_createviscomp_section1_texteffects_video_VF101888969Какив188267" time="188267"/>
                    <p14:bmk name="wd_createviscomp_section1_texteffects_video_VF101888969Какив190833" time="190833"/>
                    <p14:bmk name="wd_createviscomp_section1_texteffects_video_VF101888969функцияпроверкиправописания190933" time="190933"/>
                    <p14:bmk name="wd_createviscomp_section1_texteffects_video_VF101888969функцияпроверкиправописания196633" time="196633"/>
                    <p14:bmk name="wd_createviscomp_section1_texteffects_video_VF101888969Посколькуисходныйтекст196733" time="196733"/>
                    <p14:bmk name="wd_createviscomp_section1_texteffects_video_VF101888969Посколькуисходныйтекст205400" time="205400"/>
                    <p14:bmk name="wd_createviscomp_section1_texteffects_video_VF101888969Теперь,когдавы205500" time="205500"/>
                    <p14:bmk name="wd_createviscomp_section1_texteffects_video_VF101888969Теперь,когдавы213200" time="213200"/>
                    <p14:bmk name="wd_createviscomp_section1_texteffects_video_VF101888969давайтепосмотрим,что213300" time="213300"/>
                    <p14:bmk name="wd_createviscomp_section1_texteffects_video_VF101888969давайтепосмотрим,что219133" time="219133"/>
                    <p14:bmk name="wd_createviscomp_section1_texteffects_video_VF101888969Следующийвидеороликпосвящен219233" time="219233"/>
                    <p14:bmk name="wd_createviscomp_section1_texteffects_video_VF101888969Следующийвидеороликпосвящен224500" time="224500"/>
                  </p14:bmkLst>
                </p14:media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6" name="TextBox 5" hidden="1"/>
          <p:cNvSpPr txBox="1"/>
          <p:nvPr/>
        </p:nvSpPr>
        <p:spPr>
          <a:xfrm>
            <a:off x="0" y="0"/>
            <a:ext cx="4804905" cy="276999"/>
          </a:xfrm>
          <a:prstGeom prst="rect">
            <a:avLst/>
          </a:prstGeom>
          <a:noFill/>
        </p:spPr>
        <p:txBody>
          <a:bodyPr vert="horz" wrap="none" tIns="0" bIns="0" rtlCol="0">
            <a:spAutoFit/>
          </a:bodyPr>
          <a:lstStyle/>
          <a:p>
            <a:r>
              <a:rPr lang="ru-RU" smtClean="0">
                <a:latin typeface="Calibri"/>
              </a:rPr>
              <a:t>можно перейти к практическим упражнениям.</a:t>
            </a:r>
            <a:endParaRPr lang="de-DE">
              <a:latin typeface="Calibri"/>
            </a:endParaRPr>
          </a:p>
        </p:txBody>
      </p:sp>
      <p:sp>
        <p:nvSpPr>
          <p:cNvPr id="8" name="wd_createviscomp_section1_texteffects_video_VF101888969Начнемсодной4338200"/>
          <p:cNvSpPr txBox="1"/>
          <p:nvPr>
            <p:custDataLst>
              <p:tags r:id="rId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Начнем с одной из самых привлекательных новых возможностей в Word 2010 — улучшенных текстовых эффектов.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wd_createviscomp_section1_texteffects_video_VF101888969Теперькаждыйможет830012933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каждый может почувствовать себя художником, потому что пользоваться различными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wd_createviscomp_section1_texteffects_video_VF101888969дизайнерскимиэффектамине1303320100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дизайнерскими эффектами не сложнее, чем подчеркиванием или полужирным начертанием.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wd_createviscomp_section1_texteffects_video_VF101888969Сначалаявыделю2020023533"/>
          <p:cNvSpPr txBox="1"/>
          <p:nvPr>
            <p:custDataLst>
              <p:tags r:id="rId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Сначала я выделю текст, который нужно улучшить.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wd_createviscomp_section1_texteffects_video_VF101888969Эффектыможноприменить2363328700"/>
          <p:cNvSpPr txBox="1"/>
          <p:nvPr>
            <p:custDataLst>
              <p:tags r:id="rId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Эффекты можно применить к любому фрагменту документа, например к введению.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wd_createviscomp_section1_texteffects_video_VF101888969Однакояхочу2880036367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я хочу только улучшить внешний вид заголовка "Аналитический отчет", поэтому выделю именно его.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wd_createviscomp_section1_texteffects_video_VF101888969Затемнавкладке3646742300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на вкладке "Главная" в группе "Шрифт" я нажму кнопку "Параметры анимации",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wd_createviscomp_section1_texteffects_video_VF101888969чтобыувидетьвсе4240046433"/>
          <p:cNvSpPr txBox="1"/>
          <p:nvPr>
            <p:custDataLst>
              <p:tags r:id="rId1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увидеть все доступные возможности выделения текста.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wd_createviscomp_section1_texteffects_video_VF101888969Ясразуже4653352967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сразу же могу сравнить различные стили и цвета — функция динамического просмотра очень удобна.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wd_createviscomp_section1_texteffects_video_VF101888969Можнопростонавести5306760867"/>
          <p:cNvSpPr txBox="1"/>
          <p:nvPr>
            <p:custDataLst>
              <p:tags r:id="rId13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просто навести указатель мыши на каждый вариант и посмотреть, что получится, не применяя эффект к тексту.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wd_createviscomp_section1_texteffects_video_VF101888969Мненравитсяэтот6096763333"/>
          <p:cNvSpPr txBox="1"/>
          <p:nvPr>
            <p:custDataLst>
              <p:tags r:id="rId1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нравится этот серый цвет.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wd_createviscomp_section1_texteffects_video_VF101888969Онвыглядитсолидно6343372033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Он выглядит солидно и профессионально, поэтому я выберу этот вариант, щелкнув его мышью.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wd_createviscomp_section1_texteffects_video_VF101888969Теперьпосмотримна7213376300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посмотрим на доступные варианты эффекта "Структура".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wd_createviscomp_section1_texteffects_video_VF101888969Дляконтуратекста7640080700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контура текста можно выбрать любой из множества цветов.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wd_createviscomp_section1_texteffects_video_VF101888969Мнеоченьнравится8080083533"/>
          <p:cNvSpPr txBox="1"/>
          <p:nvPr>
            <p:custDataLst>
              <p:tags r:id="rId1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очень нравится этот красный контур,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wd_createviscomp_section1_texteffects_video_VF101888969онделаеттекст8363391167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он делает текст еще более рельефным, поэтому я выбираю его.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wd_createviscomp_section1_texteffects_video_VF101888969Какиежееще9126793967"/>
          <p:cNvSpPr txBox="1"/>
          <p:nvPr>
            <p:custDataLst>
              <p:tags r:id="rId20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Какие же еще эффекты можно применить?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wd_createviscomp_section1_texteffects_video_VF101888969&quot;Тень&quot;,&quot;Снаружи&quot;и9406798233"/>
          <p:cNvSpPr txBox="1"/>
          <p:nvPr>
            <p:custDataLst>
              <p:tags r:id="rId2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"Тень", "Снаружи" и "Внутри",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wd_createviscomp_section1_texteffects_video_VF101888969&quot;Отражение&quot;.98333101233"/>
          <p:cNvSpPr txBox="1"/>
          <p:nvPr>
            <p:custDataLst>
              <p:tags r:id="rId22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"Отражение".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wd_createviscomp_section1_texteffects_video_VF101888969Мненравитсявот101333108600"/>
          <p:cNvSpPr txBox="1"/>
          <p:nvPr>
            <p:custDataLst>
              <p:tags r:id="rId2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нравится вот этот вариант, "Среднее отражение", поэтому я выберу его.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wd_createviscomp_section1_texteffects_video_VF101888969Теперьдавайтерассмотрим108700112100"/>
          <p:cNvSpPr txBox="1"/>
          <p:nvPr>
            <p:custDataLst>
              <p:tags r:id="rId2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давайте рассмотрим эффект "Свечение".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wd_createviscomp_section1_texteffects_video_VF101888969Чтополучится,если112200115700"/>
          <p:cNvSpPr txBox="1"/>
          <p:nvPr>
            <p:custDataLst>
              <p:tags r:id="rId2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 получится, если применить "Свечение"?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wd_createviscomp_section1_texteffects_video_VF101888969Красиво.115800117100"/>
          <p:cNvSpPr txBox="1"/>
          <p:nvPr>
            <p:custDataLst>
              <p:tags r:id="rId26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Красиво.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wd_createviscomp_section1_texteffects_video_VF101888969Мненравитсявот117200120233"/>
          <p:cNvSpPr txBox="1"/>
          <p:nvPr>
            <p:custDataLst>
              <p:tags r:id="rId2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нравится вот этот золотистый цвет.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wd_createviscomp_section1_texteffects_video_VF101888969Аещелучше —120333126000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еще лучше — это золотистое свечение, оно придает тексту изящество.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wd_createviscomp_section1_texteffects_video_VF101888969Явыбираюэтот126100128100"/>
          <p:cNvSpPr txBox="1"/>
          <p:nvPr>
            <p:custDataLst>
              <p:tags r:id="rId29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Я выбираю этот вариант.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wd_createviscomp_section1_texteffects_video_VF101888969Ясобираюсьобновить128200130467"/>
          <p:cNvSpPr txBox="1"/>
          <p:nvPr>
            <p:custDataLst>
              <p:tags r:id="rId30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собираюсь обновить стиль "Название",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wd_createviscomp_section1_texteffects_video_VF101888969тоестьстиль,130567135200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то есть стиль, примененный к заголовку, чтобы он соответствовал новому виду,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wd_createviscomp_section1_texteffects_video_VF101888969полученномуспомощью135300138267"/>
          <p:cNvSpPr txBox="1"/>
          <p:nvPr>
            <p:custDataLst>
              <p:tags r:id="rId32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полученному с помощью текстовых эффектов.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wd_createviscomp_section1_texteffects_video_VF101888969Вгруппе&quot;Стили&quot;138367142933"/>
          <p:cNvSpPr txBox="1"/>
          <p:nvPr>
            <p:custDataLst>
              <p:tags r:id="rId3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группе "Стили" я щелкаю правой кнопкой мыши стиль "Название"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wd_createviscomp_section1_texteffects_video_VF101888969ивыбираюкоманду143033148333"/>
          <p:cNvSpPr txBox="1"/>
          <p:nvPr>
            <p:custDataLst>
              <p:tags r:id="rId3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выбираю команду "Обновить Название в соответствии с выделенным фрагментом".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wd_createviscomp_section1_texteffects_video_VF101888969Стиль&quot;Название&quot;обновлен.148433150800"/>
          <p:cNvSpPr txBox="1"/>
          <p:nvPr>
            <p:custDataLst>
              <p:tags r:id="rId3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Стиль "Название" обновлен.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wd_createviscomp_section1_texteffects_video_VF101888969Теперьямогу150900155767"/>
          <p:cNvSpPr txBox="1"/>
          <p:nvPr>
            <p:custDataLst>
              <p:tags r:id="rId3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я могу применить этот текстовый эффект, сохраненный в виде стиля "Название",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wd_createviscomp_section1_texteffects_video_VF101888969клюбомузаголовку155867161733"/>
          <p:cNvSpPr txBox="1"/>
          <p:nvPr>
            <p:custDataLst>
              <p:tags r:id="rId3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 любому заголовку в документе.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wd_createviscomp_section1_texteffects_video_VF101888969Посколькуспециальныеэффекты161833166000"/>
          <p:cNvSpPr txBox="1"/>
          <p:nvPr>
            <p:custDataLst>
              <p:tags r:id="rId3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Поскольку специальные эффекты применяются непосредственно к тексту,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wd_createviscomp_section1_texteffects_video_VF101888969вседругиевозможности166100170567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все другие возможности Word по работе с текстом по-прежнему доступны.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wd_createviscomp_section1_texteffects_video_VF101888969Например,проверкуправописания170667174633"/>
          <p:cNvSpPr txBox="1"/>
          <p:nvPr>
            <p:custDataLst>
              <p:tags r:id="rId4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Например, проверку правописания можно выполнить для любого текста,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wd_createviscomp_section1_texteffects_video_VF101888969ккоторомубыли174733178333"/>
          <p:cNvSpPr txBox="1"/>
          <p:nvPr>
            <p:custDataLst>
              <p:tags r:id="rId4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 которому были применены улучшенные текстовые эффекты.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wd_createviscomp_section1_texteffects_video_VF101888969Давайтепосмотрим,что178433185433"/>
          <p:cNvSpPr txBox="1"/>
          <p:nvPr>
            <p:custDataLst>
              <p:tags r:id="rId4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Давайте посмотрим, что произойдет при проверке правописания в заголовке "Proseware, Inc.",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8" name="wd_createviscomp_section1_texteffects_video_VF101888969ккоторомуприменены185533188167"/>
          <p:cNvSpPr txBox="1"/>
          <p:nvPr>
            <p:custDataLst>
              <p:tags r:id="rId4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 которому применены текстовые эффекты.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" name="wd_createviscomp_section1_texteffects_video_VF101888969Какив188267190833"/>
          <p:cNvSpPr txBox="1"/>
          <p:nvPr>
            <p:custDataLst>
              <p:tags r:id="rId4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и в любом другом тексте в документе,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0" name="wd_createviscomp_section1_texteffects_video_VF101888969функцияпроверкиправописания190933196633"/>
          <p:cNvSpPr txBox="1"/>
          <p:nvPr>
            <p:custDataLst>
              <p:tags r:id="rId4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функция проверки правописания находит ошибки и предлагает варианты их исправления.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1" name="wd_createviscomp_section1_texteffects_video_VF101888969Посколькуисходныйтекст196733205400"/>
          <p:cNvSpPr txBox="1"/>
          <p:nvPr>
            <p:custDataLst>
              <p:tags r:id="rId4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Поскольку исходный текст написан правильно, я отклоняю предложенное исправление.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2" name="wd_createviscomp_section1_texteffects_video_VF101888969Теперь,когдавы205500213200"/>
          <p:cNvSpPr txBox="1"/>
          <p:nvPr>
            <p:custDataLst>
              <p:tags r:id="rId4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Теперь, когда вы познакомились с некоторыми из замечательных новых возможностей работы с текстом в Word 2010,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3" name="wd_createviscomp_section1_texteffects_video_VF101888969давайтепосмотрим,что213300219133"/>
          <p:cNvSpPr txBox="1"/>
          <p:nvPr>
            <p:custDataLst>
              <p:tags r:id="rId4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давайте посмотрим, что можно сделать с изображениями, которые используются в документах.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4" name="wd_createviscomp_section1_texteffects_video_VF101888969Следующийвидеороликпосвящен219233224500"/>
          <p:cNvSpPr txBox="1"/>
          <p:nvPr>
            <p:custDataLst>
              <p:tags r:id="rId4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Следующий видеоролик посвящен инструментам для работы с рисунками в Word 2010.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662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Начнемсодной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Начнемсодной433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Начнемсодной8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Начнемсодной8200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каждыйможет8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каждыйможет8300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каждыйможет1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каждыйможет12933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дизайнерскимиэффектамине1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дизайнерскимиэффектамине13033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дизайнерскимиэффектамине20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дизайнерскимиэффектамине20100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Сначалаявыделю20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Сначалаявыделю20200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Сначалаявыделю23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Сначалаявыделю23533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Эффектыможноприменить23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Эффектыможноприменить23633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Эффектыможноприменить28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Эффектыможноприменить28700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Однакояхочу28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Однакояхочу28800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Однакояхочу3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Однакояхочу36367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Затемнавкладке36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Затемнавкладке36467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Затемнавкладке42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Затемнавкладке42300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чтобыувидетьвсе42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чтобыувидетьвсе42400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чтобыувидетьвсе46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чтобыувидетьвсе46433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Ясразуже46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Ясразуже46533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Ясразуже52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Ясразуже52967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ожнопростонавести53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ожнопростонавести53067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ожнопростонавести60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ожнопростонавести60867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ненравитсяэтот60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ненравитсяэтот60967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ненравитсяэтот63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ненравитсяэтот63333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Онвыглядитсолидно63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Онвыглядитсолидно63433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Онвыглядитсолидно72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Онвыглядитсолидно72033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посмотримна72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посмотримна72133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посмотримна76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посмотримна76300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Дляконтуратекста76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Дляконтуратекста76400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Дляконтуратекста80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Дляконтуратекста80700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неоченьнравится80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неоченьнравится80800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неоченьнравится83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неоченьнравится83533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онделаеттекст83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онделаеттекст83633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онделаеттекст91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онделаеттекст91167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акиежееще91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акиежееще91267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акиежееще9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акиежееще93967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&quot;Тень&quot;,&quot;Снаружи&quot;и94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&quot;Тень&quot;,&quot;Снаружи&quot;и94067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&quot;Тень&quot;,&quot;Снаружи&quot;и98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&quot;Тень&quot;,&quot;Снаружи&quot;и98233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&quot;Отражение&quot;.98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&quot;Отражение&quot;.98333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&quot;Отражение&quot;.101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&quot;Отражение&quot;.101233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ненравитсявот101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ненравитсявот101333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ненравитсявот108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ненравитсявот108600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давайтерассмотрим108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давайтерассмотрим108700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давайтерассмотрим112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давайтерассмотрим112100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Чтополучится,если112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Чтополучится,если112200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Чтополучится,если115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Чтополучится,если115700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расиво.11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расиво.115800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расиво.117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расиво.117100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ненравитсявот117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ненравитсявот117200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Мненравитсявот120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Мненравитсявот120233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Аещелучше —120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Аещелучше —120333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Аещелучше —12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Аещелучше —126000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Явыбираюэтот126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Явыбираюэтот126100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Явыбираюэтот128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Явыбираюэтот128100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Ясобираюсьобновить128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Ясобираюсьобновить128200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Ясобираюсьобновить130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Ясобираюсьобновить130467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оестьстиль,13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оестьстиль,130567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оестьстиль,135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оестьстиль,135200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полученномуспомощью135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полученномуспомощью135300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полученномуспомощью138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полученномуспомощью138267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Вгруппе&quot;Стили&quot;138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Вгруппе&quot;Стили&quot;138367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Вгруппе&quot;Стили&quot;14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Вгруппе&quot;Стили&quot;142933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ивыбираюкоманду14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ивыбираюкоманду143033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ивыбираюкоманду148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ивыбираюкоманду148333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Стиль&quot;Название&quot;обновлен.148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Стиль&quot;Название&quot;обновлен.148433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Стиль&quot;Название&quot;обновлен.150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Стиль&quot;Название&quot;обновлен.150800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ямогу150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ямогу150900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ямогу155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ямогу155767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любомузаголовку155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любомузаголовку155867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любомузаголовку161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любомузаголовку161733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Посколькуспециальныеэффекты161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Посколькуспециальныеэффекты161833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Посколькуспециальныеэффекты16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Посколькуспециальныеэффекты166000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вседругиевозможности166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вседругиевозможности166100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вседругиевозможности17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вседругиевозможности170567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Например,проверкуправописания17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Например,проверкуправописания170667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Например,проверкуправописания174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Например,проверкуправописания174633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которомубыли174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которомубыли174733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которомубыли178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которомубыли178333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Давайтепосмотрим,что178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Давайтепосмотрим,что178433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Давайтепосмотрим,что185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Давайтепосмотрим,что185433"/>
                      </p:tgtEl>
                    </p:cond>
                  </p:nextCondLst>
                </p:seq>
                <p:seq concurrent="1" nextAc="seek">
                  <p:cTn id="48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которомуприменены185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5" fill="hold">
                          <p:stCondLst>
                            <p:cond delay="0"/>
                          </p:stCondLst>
                          <p:childTnLst>
                            <p:par>
                              <p:cTn id="4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которомуприменены185533"/>
                      </p:tgtEl>
                    </p:cond>
                  </p:nextCondLst>
                </p:seq>
                <p:seq concurrent="1" nextAc="seek">
                  <p:cTn id="49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которомуприменены188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1" fill="hold">
                          <p:stCondLst>
                            <p:cond delay="0"/>
                          </p:stCondLst>
                          <p:childTnLst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которомуприменены188167"/>
                      </p:tgtEl>
                    </p:cond>
                  </p:nextCondLst>
                </p:seq>
                <p:seq concurrent="1" nextAc="seek">
                  <p:cTn id="49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акив188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7" fill="hold">
                          <p:stCondLst>
                            <p:cond delay="0"/>
                          </p:stCondLst>
                          <p:childTnLst>
                            <p:par>
                              <p:cTn id="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акив188267"/>
                      </p:tgtEl>
                    </p:cond>
                  </p:nextCondLst>
                </p:seq>
                <p:seq concurrent="1" nextAc="seek">
                  <p:cTn id="50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Какив190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" fill="hold">
                          <p:stCondLst>
                            <p:cond delay="0"/>
                          </p:stCondLst>
                          <p:childTnLst>
                            <p:par>
                              <p:cTn id="5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Какив190833"/>
                      </p:tgtEl>
                    </p:cond>
                  </p:nextCondLst>
                </p:seq>
                <p:seq concurrent="1" nextAc="seek">
                  <p:cTn id="50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функцияпроверкиправописания190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9" fill="hold">
                          <p:stCondLst>
                            <p:cond delay="0"/>
                          </p:stCondLst>
                          <p:childTnLst>
                            <p:par>
                              <p:cTn id="5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функцияпроверкиправописания190933"/>
                      </p:tgtEl>
                    </p:cond>
                  </p:nextCondLst>
                </p:seq>
                <p:seq concurrent="1" nextAc="seek">
                  <p:cTn id="51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функцияпроверкиправописания196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5" fill="hold">
                          <p:stCondLst>
                            <p:cond delay="0"/>
                          </p:stCondLst>
                          <p:childTnLst>
                            <p:par>
                              <p:cTn id="5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функцияпроверкиправописания196633"/>
                      </p:tgtEl>
                    </p:cond>
                  </p:nextCondLst>
                </p:seq>
                <p:seq concurrent="1" nextAc="seek">
                  <p:cTn id="52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Посколькуисходныйтекст19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1" fill="hold">
                          <p:stCondLst>
                            <p:cond delay="0"/>
                          </p:stCondLst>
                          <p:childTnLst>
                            <p:par>
                              <p:cTn id="5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Посколькуисходныйтекст196733"/>
                      </p:tgtEl>
                    </p:cond>
                  </p:nextCondLst>
                </p:seq>
                <p:seq concurrent="1" nextAc="seek">
                  <p:cTn id="52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Посколькуисходныйтекст205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7" fill="hold">
                          <p:stCondLst>
                            <p:cond delay="0"/>
                          </p:stCondLst>
                          <p:childTnLst>
                            <p:par>
                              <p:cTn id="5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Посколькуисходныйтекст205400"/>
                      </p:tgtEl>
                    </p:cond>
                  </p:nextCondLst>
                </p:seq>
                <p:seq concurrent="1" nextAc="seek">
                  <p:cTn id="53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,когдавы205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3" fill="hold">
                          <p:stCondLst>
                            <p:cond delay="0"/>
                          </p:stCondLst>
                          <p:childTnLst>
                            <p:par>
                              <p:cTn id="5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,когдавы205500"/>
                      </p:tgtEl>
                    </p:cond>
                  </p:nextCondLst>
                </p:seq>
                <p:seq concurrent="1" nextAc="seek">
                  <p:cTn id="53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Теперь,когдавы213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9" fill="hold">
                          <p:stCondLst>
                            <p:cond delay="0"/>
                          </p:stCondLst>
                          <p:childTnLst>
                            <p:par>
                              <p:cTn id="5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Теперь,когдавы213200"/>
                      </p:tgtEl>
                    </p:cond>
                  </p:nextCondLst>
                </p:seq>
                <p:seq concurrent="1" nextAc="seek">
                  <p:cTn id="54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давайтепосмотрим,что213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5" fill="hold">
                          <p:stCondLst>
                            <p:cond delay="0"/>
                          </p:stCondLst>
                          <p:childTnLst>
                            <p:par>
                              <p:cTn id="5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давайтепосмотрим,что213300"/>
                      </p:tgtEl>
                    </p:cond>
                  </p:nextCondLst>
                </p:seq>
                <p:seq concurrent="1" nextAc="seek">
                  <p:cTn id="55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давайтепосмотрим,что219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1" fill="hold">
                          <p:stCondLst>
                            <p:cond delay="0"/>
                          </p:stCondLst>
                          <p:childTnLst>
                            <p:par>
                              <p:cTn id="5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давайтепосмотрим,что219133"/>
                      </p:tgtEl>
                    </p:cond>
                  </p:nextCondLst>
                </p:seq>
                <p:seq concurrent="1" nextAc="seek">
                  <p:cTn id="55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Следующийвидеороликпосвящен219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7" fill="hold">
                          <p:stCondLst>
                            <p:cond delay="0"/>
                          </p:stCondLst>
                          <p:childTnLst>
                            <p:par>
                              <p:cTn id="5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Следующийвидеороликпосвящен219233"/>
                      </p:tgtEl>
                    </p:cond>
                  </p:nextCondLst>
                </p:seq>
                <p:seq concurrent="1" nextAc="seek">
                  <p:cTn id="56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1_texteffects_video_VF101888969Следующийвидеороликпосвящен224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3" fill="hold">
                          <p:stCondLst>
                            <p:cond delay="0"/>
                          </p:stCondLst>
                          <p:childTnLst>
                            <p:par>
                              <p:cTn id="5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1_texteffects_video_VF101888969Следующийвидеороликпосвящен22450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noProof="0"/>
              <a:t>Совершенствуйте свои изображения на профессиональном уровне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5638800"/>
            <a:ext cx="6096000" cy="533400"/>
          </a:xfrm>
        </p:spPr>
        <p:txBody>
          <a:bodyPr/>
          <a:lstStyle/>
          <a:p>
            <a:pPr lvl="0"/>
            <a:r>
              <a:rPr lang="ru-RU" noProof="0"/>
              <a:t>Чтобы отобразить элементы управления видео, наведите указатель мыши на нижнюю часть видео. Перетащите или щелкните мышью где-либо на индикаторе выполнения, чтобы перейти вперед или назад.</a:t>
            </a:r>
          </a:p>
          <a:p>
            <a:endParaRPr lang="ru-RU" noProof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  <p:pic>
        <p:nvPicPr>
          <p:cNvPr id="5" name="wd_createviscomp_section2_pictureedtools_video_VF101888970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wd_createviscomp_section2_pictureedtools_video_VF101888970Какив400" time="400"/>
                    <p14:bmk name="wd_createviscomp_section2_pictureedtools_video_VF101888970Какив4800" time="4800"/>
                    <p14:bmk name="wd_createviscomp_section2_pictureedtools_video_VF101888970Наэтотраз4900" time="4900"/>
                    <p14:bmk name="wd_createviscomp_section2_pictureedtools_video_VF101888970Наэтотраз12667" time="12667"/>
                    <p14:bmk name="wd_createviscomp_section2_pictureedtools_video_VF101888970ВприложенииWord12767" time="12767"/>
                    <p14:bmk name="wd_createviscomp_section2_pictureedtools_video_VF101888970ВприложенииWord16167" time="16167"/>
                    <p14:bmk name="wd_createviscomp_section2_pictureedtools_video_VF101888970Явставилав16267" time="16267"/>
                    <p14:bmk name="wd_createviscomp_section2_pictureedtools_video_VF101888970Явставилав20733" time="20733"/>
                    <p14:bmk name="wd_createviscomp_section2_pictureedtools_video_VF101888970Сначалаящелкну20833" time="20833"/>
                    <p14:bmk name="wd_createviscomp_section2_pictureedtools_video_VF101888970Сначалаящелкну24567" time="24567"/>
                    <p14:bmk name="wd_createviscomp_section2_pictureedtools_video_VF101888970Обратитевнимание:на24667" time="24667"/>
                    <p14:bmk name="wd_createviscomp_section2_pictureedtools_video_VF101888970Обратитевнимание:на28600" time="28600"/>
                    <p14:bmk name="wd_createviscomp_section2_pictureedtools_video_VF101888970&quot;Работасрисунками&quot;28700" time="28700"/>
                    <p14:bmk name="wd_createviscomp_section2_pictureedtools_video_VF101888970&quot;Работасрисунками&quot;32433" time="32433"/>
                    <p14:bmk name="wd_createviscomp_section2_pictureedtools_video_VF101888970Вкладка&quot;Работас32533" time="32533"/>
                    <p14:bmk name="wd_createviscomp_section2_pictureedtools_video_VF101888970Вкладка&quot;Работас39933" time="39933"/>
                    <p14:bmk name="wd_createviscomp_section2_pictureedtools_video_VF101888970Посколькуятеперь40033" time="40033"/>
                    <p14:bmk name="wd_createviscomp_section2_pictureedtools_video_VF101888970Посколькуятеперь44533" time="44533"/>
                    <p14:bmk name="wd_createviscomp_section2_pictureedtools_video_VF101888970&quot;Художественныеэффекты&quot;,44633" time="44633"/>
                    <p14:bmk name="wd_createviscomp_section2_pictureedtools_video_VF101888970&quot;Художественныеэффекты&quot;,49533" time="49533"/>
                    <p14:bmk name="wd_createviscomp_section2_pictureedtools_video_VF101888970Сначалаяхочу49633" time="49633"/>
                    <p14:bmk name="wd_createviscomp_section2_pictureedtools_video_VF101888970Сначалаяхочу56633" time="56633"/>
                    <p14:bmk name="wd_createviscomp_section2_pictureedtools_video_VF101888970Большаячастьизображения56733" time="56733"/>
                    <p14:bmk name="wd_createviscomp_section2_pictureedtools_video_VF101888970Большаячастьизображения63400" time="63400"/>
                    <p14:bmk name="wd_createviscomp_section2_pictureedtools_video_VF101888970Думаю,стоитоставить63500" time="63500"/>
                    <p14:bmk name="wd_createviscomp_section2_pictureedtools_video_VF101888970Думаю,стоитоставить66800" time="66800"/>
                    <p14:bmk name="wd_createviscomp_section2_pictureedtools_video_VF101888970Дляэтогоя66900" time="66900"/>
                    <p14:bmk name="wd_createviscomp_section2_pictureedtools_video_VF101888970Дляэтогоя71400" time="71400"/>
                    <p14:bmk name="wd_createviscomp_section2_pictureedtools_video_VF101888970Указательмышипринимает71500" time="71500"/>
                    <p14:bmk name="wd_createviscomp_section2_pictureedtools_video_VF101888970Указательмышипринимает77900" time="77900"/>
                    <p14:bmk name="wd_createviscomp_section2_pictureedtools_video_VF101888970Помните,чтобудут78000" time="78000"/>
                    <p14:bmk name="wd_createviscomp_section2_pictureedtools_video_VF101888970Помните,чтобудут82333" time="82333"/>
                    <p14:bmk name="wd_createviscomp_section2_pictureedtools_video_VF101888970Поэтомунеобходимоубедиться82433" time="82433"/>
                    <p14:bmk name="wd_createviscomp_section2_pictureedtools_video_VF101888970Поэтомунеобходимоубедиться87867" time="87867"/>
                    <p14:bmk name="wd_createviscomp_section2_pictureedtools_video_VF101888970Пометивобласти,которые87967" time="87967"/>
                    <p14:bmk name="wd_createviscomp_section2_pictureedtools_video_VF101888970Пометивобласти,которые94167" time="94167"/>
                    <p14:bmk name="wd_createviscomp_section2_pictureedtools_video_VF101888970Выглядитнеплохо,но94267" time="94267"/>
                    <p14:bmk name="wd_createviscomp_section2_pictureedtools_video_VF101888970Выглядитнеплохо,но100533" time="100533"/>
                    <p14:bmk name="wd_createviscomp_section2_pictureedtools_video_VF101888970спомощьюкоманды100633" time="100633"/>
                    <p14:bmk name="wd_createviscomp_section2_pictureedtools_video_VF101888970спомощьюкоманды103800" time="103800"/>
                    <p14:bmk name="wd_createviscomp_section2_pictureedtools_video_VF101888970Получилось!Исходноеизображение103900" time="103900"/>
                    <p14:bmk name="wd_createviscomp_section2_pictureedtools_video_VF101888970Получилось!Исходноеизображение107900" time="107900"/>
                    <p14:bmk name="wd_createviscomp_section2_pictureedtools_video_VF101888970Давайтепосмотрим,как108000" time="108000"/>
                    <p14:bmk name="wd_createviscomp_section2_pictureedtools_video_VF101888970Давайтепосмотрим,как111533" time="111533"/>
                    <p14:bmk name="wd_createviscomp_section2_pictureedtools_video_VF101888970Сначалаяперемещу111633" time="111633"/>
                    <p14:bmk name="wd_createviscomp_section2_pictureedtools_video_VF101888970Сначалаяперемещу118967" time="118967"/>
                    <p14:bmk name="wd_createviscomp_section2_pictureedtools_video_VF101888970Этотвыделенныйэлемент119067" time="119067"/>
                    <p14:bmk name="wd_createviscomp_section2_pictureedtools_video_VF101888970Этотвыделенныйэлемент124300" time="124300"/>
                    <p14:bmk name="wd_createviscomp_section2_pictureedtools_video_VF101888970Ямогуизменить124400" time="124400"/>
                    <p14:bmk name="wd_createviscomp_section2_pictureedtools_video_VF101888970Ямогуизменить131833" time="131833"/>
                    <p14:bmk name="wd_createviscomp_section2_pictureedtools_video_VF101888970Давайтепосмотрим,что131933" time="131933"/>
                    <p14:bmk name="wd_createviscomp_section2_pictureedtools_video_VF101888970Давайтепосмотрим,что135667" time="135667"/>
                    <p14:bmk name="wd_createviscomp_section2_pictureedtools_video_VF101888970Опять-таки,этотэлемент135767" time="135767"/>
                    <p14:bmk name="wd_createviscomp_section2_pictureedtools_video_VF101888970Опять-таки,этотэлемент141067" time="141067"/>
                    <p14:bmk name="wd_createviscomp_section2_pictureedtools_video_VF101888970Ямогуперекрасить141167" time="141167"/>
                    <p14:bmk name="wd_createviscomp_section2_pictureedtools_video_VF101888970Ямогуперекрасить142633" time="142633"/>
                    <p14:bmk name="wd_createviscomp_section2_pictureedtools_video_VF101888970изменитьоттенокцвета142733" time="142733"/>
                    <p14:bmk name="wd_createviscomp_section2_pictureedtools_video_VF101888970изменитьоттенокцвета144333" time="144333"/>
                    <p14:bmk name="wd_createviscomp_section2_pictureedtools_video_VF101888970инасыщенность.144433" time="144433"/>
                    <p14:bmk name="wd_createviscomp_section2_pictureedtools_video_VF101888970инасыщенность.153033" time="153033"/>
                    <p14:bmk name="wd_createviscomp_section2_pictureedtools_video_VF101888970Наконец,яхочу153133" time="153133"/>
                    <p14:bmk name="wd_createviscomp_section2_pictureedtools_video_VF101888970Наконец,яхочу158700" time="158700"/>
                    <p14:bmk name="wd_createviscomp_section2_pictureedtools_video_VF101888970Фотографиятеперьвыглядит158800" time="158800"/>
                    <p14:bmk name="wd_createviscomp_section2_pictureedtools_video_VF101888970Фотографиятеперьвыглядит164700" time="164700"/>
                    <p14:bmk name="wd_createviscomp_section2_pictureedtools_video_VF101888970&quot;Набросокмелом&quot;,&quot;Светлый164800" time="164800"/>
                    <p14:bmk name="wd_createviscomp_section2_pictureedtools_video_VF101888970&quot;Набросокмелом&quot;,&quot;Светлый169500" time="169500"/>
                    <p14:bmk name="wd_createviscomp_section2_pictureedtools_video_VF101888970Аспомощью169600" time="169600"/>
                    <p14:bmk name="wd_createviscomp_section2_pictureedtools_video_VF101888970Аспомощью175367" time="175367"/>
                    <p14:bmk name="wd_createviscomp_section2_pictureedtools_video_VF101888970Яприменюэтот175467" time="175467"/>
                    <p14:bmk name="wd_createviscomp_section2_pictureedtools_video_VF101888970Яприменюэтот178033" time="178033"/>
                    <p14:bmk name="wd_createviscomp_section2_pictureedtools_video_VF101888970Выузнали,как178133" time="178133"/>
                    <p14:bmk name="wd_createviscomp_section2_pictureedtools_video_VF101888970Выузнали,как183867" time="183867"/>
                    <p14:bmk name="wd_createviscomp_section2_pictureedtools_video_VF101888970Вследующемвидеоролике183967" time="183967"/>
                    <p14:bmk name="wd_createviscomp_section2_pictureedtools_video_VF101888970Вследующемвидеоролике190900" time="190900"/>
                    <p14:bmk name="wd_createviscomp_section2_pictureedtools_video_VF101888970которуювWord191000" time="191000"/>
                    <p14:bmk name="wd_createviscomp_section2_pictureedtools_video_VF101888970которуювWord194500" time="194500"/>
                  </p14:bmkLst>
                </p14:media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wd_createviscomp_section2_pictureedtools_video_VF101888970Какив4004800"/>
          <p:cNvSpPr txBox="1"/>
          <p:nvPr>
            <p:custDataLst>
              <p:tags r:id="rId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и в предыдущем видеоролике, я покажу вам, как стать художником.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wd_createviscomp_section2_pictureedtools_video_VF101888970Наэтотраз490012667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 этот раз я отредактирую фотографию без использования специализированных программ, прямо в Word 2010.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wd_createviscomp_section2_pictureedtools_video_VF101888970ВприложенииWord1276716167"/>
          <p:cNvSpPr txBox="1"/>
          <p:nvPr>
            <p:custDataLst>
              <p:tags r:id="rId6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приложении Word есть все нужные мне инструменты.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wd_createviscomp_section2_pictureedtools_video_VF101888970Явставилав1626720733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вставила в документ эту фотографию и собираюсь ее улучшить.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wd_createviscomp_section2_pictureedtools_video_VF101888970Сначалаящелкну2083324567"/>
          <p:cNvSpPr txBox="1"/>
          <p:nvPr>
            <p:custDataLst>
              <p:tags r:id="rId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Сначала я щелкну фотографию, чтобы выделить ее.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wd_createviscomp_section2_pictureedtools_video_VF101888970Обратитевнимание:на2466728600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внимание: на ленте над документом появилась вкладка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wd_createviscomp_section2_pictureedtools_video_VF101888970&quot;Работасрисунками&quot;2870032433"/>
          <p:cNvSpPr txBox="1"/>
          <p:nvPr>
            <p:custDataLst>
              <p:tags r:id="rId10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"Работа с рисунками" с вложенной вкладкой "Формат".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wd_createviscomp_section2_pictureedtools_video_VF101888970Вкладка&quot;Работас3253339933"/>
          <p:cNvSpPr txBox="1"/>
          <p:nvPr>
            <p:custDataLst>
              <p:tags r:id="rId11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Вкладка "Работа с рисунками" — "Формат" отображается автоматически каждый раз при выделении рисунка в документе.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wd_createviscomp_section2_pictureedtools_video_VF101888970Посколькуятеперь4003344533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Поскольку я теперь дизайнер, мне точно потребуются такие команды: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wd_createviscomp_section2_pictureedtools_video_VF101888970&quot;Художественныеэффекты&quot;,4463349533"/>
          <p:cNvSpPr txBox="1"/>
          <p:nvPr>
            <p:custDataLst>
              <p:tags r:id="rId1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 "Художественные эффекты", "Цвет", "Коррекция" и "Удалить фон".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wd_createviscomp_section2_pictureedtools_video_VF101888970Сначалаяхочу4963356633"/>
          <p:cNvSpPr txBox="1"/>
          <p:nvPr>
            <p:custDataLst>
              <p:tags r:id="rId1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Сначала я хочу удалить фон фотографии и посмотреть, что получится.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wd_createviscomp_section2_pictureedtools_video_VF101888970Большаячастьизображения5673363400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Большая часть изображения приобретает лиловый цвет — это область, которая будет удалена.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wd_createviscomp_section2_pictureedtools_video_VF101888970Думаю,стоитоставить6350066800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Думаю, стоит оставить на фотографии второй лист бумаги.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wd_createviscomp_section2_pictureedtools_video_VF101888970Дляэтогоя6690071400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я помечу области, которые не нужно удалять.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wd_createviscomp_section2_pictureedtools_video_VF101888970Указательмышипринимает7150077900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Указатель мыши принимает форму карандаша, и я обозначаю области, которые хочу сохранить.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wd_createviscomp_section2_pictureedtools_video_VF101888970Помните,чтобудут7800082333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Помните, что будут удалены только фрагменты лилового цвета.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wd_createviscomp_section2_pictureedtools_video_VF101888970Поэтомунеобходимоубедиться8243387867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Поэтому необходимо убедиться в том, что нужные фрагменты не окрашены в лиловый цвет.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wd_createviscomp_section2_pictureedtools_video_VF101888970Пометивобласти,которые8796794167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Пометив области, которые необходимо оставить, я выбираю команду "Сохранить изменения".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wd_createviscomp_section2_pictureedtools_video_VF101888970Выглядитнеплохо,но94267100533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Выглядит неплохо, но пожалуй я хочу восстановить исходное изображение. Это легко сделать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wd_createviscomp_section2_pictureedtools_video_VF101888970спомощьюкоманды100633103800"/>
          <p:cNvSpPr txBox="1"/>
          <p:nvPr>
            <p:custDataLst>
              <p:tags r:id="rId2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 помощью команды "Отменить все изменения".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wd_createviscomp_section2_pictureedtools_video_VF101888970Получилось!Исходноеизображение103900107900"/>
          <p:cNvSpPr txBox="1"/>
          <p:nvPr>
            <p:custDataLst>
              <p:tags r:id="rId2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Получилось! Исходное изображение восстановлено.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wd_createviscomp_section2_pictureedtools_video_VF101888970Давайтепосмотрим,как108000111533"/>
          <p:cNvSpPr txBox="1"/>
          <p:nvPr>
            <p:custDataLst>
              <p:tags r:id="rId2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Давайте посмотрим, как можно скорректировать фотографию.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wd_createviscomp_section2_pictureedtools_video_VF101888970Сначалаяперемещу111633118967"/>
          <p:cNvSpPr txBox="1"/>
          <p:nvPr>
            <p:custDataLst>
              <p:tags r:id="rId26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Сначала я перемещу фотографию в другое место документа, чтобы она оставалась на виду во время моих упражнений.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wd_createviscomp_section2_pictureedtools_video_VF101888970Этотвыделенныйэлемент119067124300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Этот выделенный элемент показывает, как настроено изображение в данный момент.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wd_createviscomp_section2_pictureedtools_video_VF101888970Ямогуизменить124400131833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могу изменить яркость и контрастность и понизить или повысить резкость изображения.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wd_createviscomp_section2_pictureedtools_video_VF101888970Давайтепосмотрим,что131933135667"/>
          <p:cNvSpPr txBox="1"/>
          <p:nvPr>
            <p:custDataLst>
              <p:tags r:id="rId29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Давайте посмотрим, что можно сделать с цветами.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wd_createviscomp_section2_pictureedtools_video_VF101888970Опять-таки,этотэлемент135767141067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Опять-таки, этот элемент показывает, как изображение настроено сейчас.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wd_createviscomp_section2_pictureedtools_video_VF101888970Ямогуперекрасить141167142633"/>
          <p:cNvSpPr txBox="1"/>
          <p:nvPr>
            <p:custDataLst>
              <p:tags r:id="rId3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Я могу перекрасить его,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wd_createviscomp_section2_pictureedtools_video_VF101888970изменитьоттенокцвета142733144333"/>
          <p:cNvSpPr txBox="1"/>
          <p:nvPr>
            <p:custDataLst>
              <p:tags r:id="rId32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изменить оттенок цвета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wd_createviscomp_section2_pictureedtools_video_VF101888970инасыщенность.144433153033"/>
          <p:cNvSpPr txBox="1"/>
          <p:nvPr>
            <p:custDataLst>
              <p:tags r:id="rId3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и насыщенность.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wd_createviscomp_section2_pictureedtools_video_VF101888970Наконец,яхочу153133158700"/>
          <p:cNvSpPr txBox="1"/>
          <p:nvPr>
            <p:custDataLst>
              <p:tags r:id="rId3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Наконец, я хочу узнать, что же можно сделать с помощью команды "Художественные эффекты".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wd_createviscomp_section2_pictureedtools_video_VF101888970Фотографиятеперьвыглядит158800164700"/>
          <p:cNvSpPr txBox="1"/>
          <p:nvPr>
            <p:custDataLst>
              <p:tags r:id="rId3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Фотография теперь выглядит вот так, и к ней можно применить множество интересных эффектов.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wd_createviscomp_section2_pictureedtools_video_VF101888970&quot;Набросокмелом&quot;,&quot;Светлый164800169500"/>
          <p:cNvSpPr txBox="1"/>
          <p:nvPr>
            <p:custDataLst>
              <p:tags r:id="rId3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"Набросок мелом", "Светлый экран", эффект "Стекло", "Размытие".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wd_createviscomp_section2_pictureedtools_video_VF101888970Аспомощью169600175367"/>
          <p:cNvSpPr txBox="1"/>
          <p:nvPr>
            <p:custDataLst>
              <p:tags r:id="rId3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с помощью этого эффекта можно сделать светящимися края объектов на фотографии.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wd_createviscomp_section2_pictureedtools_video_VF101888970Яприменюэтот175467178033"/>
          <p:cNvSpPr txBox="1"/>
          <p:nvPr>
            <p:custDataLst>
              <p:tags r:id="rId3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применю этот великолепный эффект.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wd_createviscomp_section2_pictureedtools_video_VF101888970Выузнали,как178133183867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 узнали, как можно улучшить изображения с помощью инструментов для работы с рисунками.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wd_createviscomp_section2_pictureedtools_video_VF101888970Вследующемвидеоролике183967190900"/>
          <p:cNvSpPr txBox="1"/>
          <p:nvPr>
            <p:custDataLst>
              <p:tags r:id="rId4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следующем видеоролике я покажу, как с помощью этих же инструментов можно отредактировать вырезку экрана,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wd_createviscomp_section2_pictureedtools_video_VF101888970которуювWord191000194500"/>
          <p:cNvSpPr txBox="1"/>
          <p:nvPr>
            <p:custDataLst>
              <p:tags r:id="rId4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которую в Word 2010 можно вставить прямо в документ.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793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Какив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Какив400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Какив4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Какив4800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Наэтотраз4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Наэтотраз4900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Наэтотраз12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Наэтотраз12667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приложенииWord12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приложенииWord12767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приложенииWord16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приложенииWord16167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Явставилав16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Явставилав1626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Явставилав20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Явставилав20733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Сначалаящелкну20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Сначалаящелкну20833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Сначалаящелкну24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Сначалаящелкну24567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Обратитевнимание:на24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Обратитевнимание:на24667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Обратитевнимание:на28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Обратитевнимание:на28600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&quot;Работасрисунками&quot;28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&quot;Работасрисунками&quot;28700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&quot;Работасрисунками&quot;32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&quot;Работасрисунками&quot;32433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кладка&quot;Работас32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кладка&quot;Работас32533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кладка&quot;Работас39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кладка&quot;Работас39933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сколькуятеперь40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сколькуятеперь40033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сколькуятеперь44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сколькуятеперь44533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&quot;Художественныеэффекты&quot;,44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&quot;Художественныеэффекты&quot;,44633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&quot;Художественныеэффекты&quot;,49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&quot;Художественныеэффекты&quot;,49533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Сначалаяхочу49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Сначалаяхочу49633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Сначалаяхочу56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Сначалаяхочу56633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Большаячастьизображения5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Большаячастьизображения56733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Большаячастьизображения63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Большаячастьизображения63400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Думаю,стоитоставить63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Думаю,стоитоставить63500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Думаю,стоитоставить66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Думаю,стоитоставить66800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Дляэтогоя6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Дляэтогоя66900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Дляэтогоя71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Дляэтогоя71400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Указательмышипринимает71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Указательмышипринимает71500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Указательмышипринимает77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Указательмышипринимает77900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мните,чтобудут78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мните,чтобудут78000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мните,чтобудут8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мните,чтобудут82333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этомунеобходимоубедиться82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этомунеобходимоубедиться82433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этомунеобходимоубедиться87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этомунеобходимоубедиться87867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метивобласти,которые87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метивобласти,которые87967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метивобласти,которые94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метивобласти,которые94167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ыглядитнеплохо,но94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ыглядитнеплохо,но94267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ыглядитнеплохо,но100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ыглядитнеплохо,но100533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спомощьюкоманды100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спомощьюкоманды100633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спомощьюкоманды103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спомощьюкоманды103800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лучилось!Исходноеизображение103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лучилось!Исходноеизображение103900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Получилось!Исходноеизображение107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Получилось!Исходноеизображение107900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Давайтепосмотрим,как108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Давайтепосмотрим,как108000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Давайтепосмотрим,как111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Давайтепосмотрим,как111533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Сначалаяперемещу111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Сначалаяперемещу111633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Сначалаяперемещу118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Сначалаяперемещу118967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Этотвыделенныйэлемент119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Этотвыделенныйэлемент119067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Этотвыделенныйэлемент124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Этотвыделенныйэлемент124300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Ямогуизменить124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Ямогуизменить124400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Ямогуизменить131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Ямогуизменить131833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Давайтепосмотрим,что131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Давайтепосмотрим,что131933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Давайтепосмотрим,что135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Давайтепосмотрим,что135667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Опять-таки,этотэлемент135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Опять-таки,этотэлемент135767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Опять-таки,этотэлемент141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Опять-таки,этотэлемент141067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Ямогуперекрасить141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Ямогуперекрасить141167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Ямогуперекрасить142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Ямогуперекрасить142633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изменитьоттенокцвета142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изменитьоттенокцвета142733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изменитьоттенокцвета144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изменитьоттенокцвета144333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инасыщенность.144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инасыщенность.144433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инасыщенность.15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инасыщенность.153033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Наконец,яхочу153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Наконец,яхочу153133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Наконец,яхочу158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Наконец,яхочу158700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Фотографиятеперьвыглядит158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Фотографиятеперьвыглядит158800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Фотографиятеперьвыглядит164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Фотографиятеперьвыглядит164700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&quot;Набросокмелом&quot;,&quot;Светлый164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&quot;Набросокмелом&quot;,&quot;Светлый164800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&quot;Набросокмелом&quot;,&quot;Светлый169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&quot;Набросокмелом&quot;,&quot;Светлый169500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Аспомощью169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Аспомощью169600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Аспомощью175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Аспомощью175367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Яприменюэтот175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Яприменюэтот175467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Яприменюэтот178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Яприменюэтот178033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ыузнали,как178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ыузнали,как178133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ыузнали,как183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ыузнали,как183867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следующемвидеоролике18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следующемвидеоролике183967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Вследующемвидеоролике190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Вследующемвидеоролике190900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которуювWord191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которуювWord191000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2_pictureedtools_video_VF101888970которуювWord194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2_pictureedtools_video_VF101888970которуювWord19450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ru-RU" noProof="0" smtClean="0"/>
              <a:t>Добавляйте снимки экрана быстро </a:t>
            </a:r>
            <a:br>
              <a:rPr lang="ru-RU" noProof="0" smtClean="0"/>
            </a:br>
            <a:r>
              <a:rPr lang="ru-RU" noProof="0" smtClean="0"/>
              <a:t>и без использования других программ</a:t>
            </a:r>
            <a:endParaRPr lang="ru-RU" sz="3200" noProof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5638800"/>
            <a:ext cx="6096000" cy="533400"/>
          </a:xfrm>
        </p:spPr>
        <p:txBody>
          <a:bodyPr/>
          <a:lstStyle/>
          <a:p>
            <a:pPr lvl="0"/>
            <a:r>
              <a:rPr lang="ru-RU" noProof="0"/>
              <a:t>Чтобы отобразить элементы управления видео, наведите указатель мыши на нижнюю часть видео. Перетащите или щелкните мышью где-либо на индикаторе выполнения, чтобы перейти вперед или назад.</a:t>
            </a:r>
          </a:p>
          <a:p>
            <a:endParaRPr lang="ru-RU" noProof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  <p:pic>
        <p:nvPicPr>
          <p:cNvPr id="5" name="wd_createviscomp_section3_addscreenshot_video_VF101888971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wd_createviscomp_section3_addscreenshot_video_VF101888971Вэтомвидеоролике800" time="800"/>
                    <p14:bmk name="wd_createviscomp_section3_addscreenshot_video_VF101888971Вэтомвидеоролике2833" time="2833"/>
                    <p14:bmk name="wd_createviscomp_section3_addscreenshot_video_VF101888971каквставитьв2933" time="2933"/>
                    <p14:bmk name="wd_createviscomp_section3_addscreenshot_video_VF101888971каквставитьв9900" time="9900"/>
                    <p14:bmk name="wd_createviscomp_section3_addscreenshot_video_VF101888971Вэтомдокументе10000" time="10000"/>
                    <p14:bmk name="wd_createviscomp_section3_addscreenshot_video_VF101888971Вэтомдокументе15000" time="15000"/>
                    <p14:bmk name="wd_createviscomp_section3_addscreenshot_video_VF101888971НасайтеOffice.com15100" time="15100"/>
                    <p14:bmk name="wd_createviscomp_section3_addscreenshot_video_VF101888971НасайтеOffice.com20600" time="20600"/>
                    <p14:bmk name="wd_createviscomp_section3_addscreenshot_video_VF101888971Этотсайтуже20700" time="20700"/>
                    <p14:bmk name="wd_createviscomp_section3_addscreenshot_video_VF101888971Этотсайтуже28667" time="28667"/>
                    <p14:bmk name="wd_createviscomp_section3_addscreenshot_video_VF101888971Когдаянажимаю28767" time="28767"/>
                    <p14:bmk name="wd_createviscomp_section3_addscreenshot_video_VF101888971Когдаянажимаю35100" time="35100"/>
                    <p14:bmk name="wd_createviscomp_section3_addscreenshot_video_VF101888971Ящелкаюзначок35200" time="35200"/>
                    <p14:bmk name="wd_createviscomp_section3_addscreenshot_video_VF101888971Ящелкаюзначок41267" time="41267"/>
                    <p14:bmk name="wd_createviscomp_section3_addscreenshot_video_VF101888971котороенужновставить41367" time="41367"/>
                    <p14:bmk name="wd_createviscomp_section3_addscreenshot_video_VF101888971котороенужновставить44067" time="44067"/>
                    <p14:bmk name="wd_createviscomp_section3_addscreenshot_video_VF101888971Ещеразнажав44167" time="44167"/>
                    <p14:bmk name="wd_createviscomp_section3_addscreenshot_video_VF101888971Ещеразнажав50967" time="50967"/>
                    <p14:bmk name="wd_createviscomp_section3_addscreenshot_video_VF101888971Курсорпо-прежнемунаходится51067" time="51067"/>
                    <p14:bmk name="wd_createviscomp_section3_addscreenshot_video_VF101888971Курсорпо-прежнемунаходится56100" time="56100"/>
                    <p14:bmk name="wd_createviscomp_section3_addscreenshot_video_VF101888971Наленте,на56200" time="56200"/>
                    <p14:bmk name="wd_createviscomp_section3_addscreenshot_video_VF101888971Наленте,на60633" time="60633"/>
                    <p14:bmk name="wd_createviscomp_section3_addscreenshot_video_VF101888971Появляетсясписококон,60733" time="60733"/>
                    <p14:bmk name="wd_createviscomp_section3_addscreenshot_video_VF101888971Появляетсясписококон,64267" time="64267"/>
                    <p14:bmk name="wd_createviscomp_section3_addscreenshot_video_VF101888971Мненужновставить64367" time="64367"/>
                    <p14:bmk name="wd_createviscomp_section3_addscreenshot_video_VF101888971Мненужновставить69267" time="69267"/>
                    <p14:bmk name="wd_createviscomp_section3_addscreenshot_video_VF101888971Поэтомуявыберу69367" time="69367"/>
                    <p14:bmk name="wd_createviscomp_section3_addscreenshot_video_VF101888971Поэтомуявыберу74433" time="74433"/>
                    <p14:bmk name="wd_createviscomp_section3_addscreenshot_video_VF101888971привыборекоманд74533" time="74533"/>
                    <p14:bmk name="wd_createviscomp_section3_addscreenshot_video_VF101888971привыборекоманд80933" time="80933"/>
                    <p14:bmk name="wd_createviscomp_section3_addscreenshot_video_VF101888971Такимобразом,нужно81033" time="81033"/>
                    <p14:bmk name="wd_createviscomp_section3_addscreenshot_video_VF101888971Такимобразом,нужно84100" time="84100"/>
                    <p14:bmk name="wd_createviscomp_section3_addscreenshot_video_VF101888971котороевысобираетесь84200" time="84200"/>
                    <p14:bmk name="wd_createviscomp_section3_addscreenshot_video_VF101888971котороевысобираетесь91100" time="91100"/>
                    <p14:bmk name="wd_createviscomp_section3_addscreenshot_video_VF101888971Каквывидели91200" time="91200"/>
                    <p14:bmk name="wd_createviscomp_section3_addscreenshot_video_VF101888971Каквывидели95933" time="95933"/>
                    <p14:bmk name="wd_createviscomp_section3_addscreenshot_video_VF101888971можнопросмотретьсписок96033" time="96033"/>
                    <p14:bmk name="wd_createviscomp_section3_addscreenshot_video_VF101888971можнопросмотретьсписок101367" time="101367"/>
                    <p14:bmk name="wd_createviscomp_section3_addscreenshot_video_VF101888971Вданномслучае101467" time="101467"/>
                    <p14:bmk name="wd_createviscomp_section3_addscreenshot_video_VF101888971Вданномслучае107300" time="107300"/>
                    <p14:bmk name="wd_createviscomp_section3_addscreenshot_video_VF101888971вкоторомя107400" time="107400"/>
                    <p14:bmk name="wd_createviscomp_section3_addscreenshot_video_VF101888971вкоторомя110900" time="110900"/>
                    <p14:bmk name="wd_createviscomp_section3_addscreenshot_video_VF101888971Явыбираюкоманду111000" time="111000"/>
                    <p14:bmk name="wd_createviscomp_section3_addscreenshot_video_VF101888971Явыбираюкоманду116367" time="116367"/>
                    <p14:bmk name="wd_createviscomp_section3_addscreenshot_video_VF101888971которуюмненужно116467" time="116467"/>
                    <p14:bmk name="wd_createviscomp_section3_addscreenshot_video_VF101888971которуюмненужно123300" time="123300"/>
                    <p14:bmk name="wd_createviscomp_section3_addscreenshot_video_VF101888971Явыделяюмышью123400" time="123400"/>
                    <p14:bmk name="wd_createviscomp_section3_addscreenshot_video_VF101888971Явыделяюмышью129233" time="129233"/>
                    <p14:bmk name="wd_createviscomp_section3_addscreenshot_video_VF101888971Затемяотпускаю129333" time="129333"/>
                    <p14:bmk name="wd_createviscomp_section3_addscreenshot_video_VF101888971Затемяотпускаю135900" time="135900"/>
                    <p14:bmk name="wd_createviscomp_section3_addscreenshot_video_VF101888971Обратитевнимание:на136000" time="136000"/>
                    <p14:bmk name="wd_createviscomp_section3_addscreenshot_video_VF101888971Обратитевнимание:на140567" time="140567"/>
                    <p14:bmk name="wd_createviscomp_section3_addscreenshot_video_VF101888971Какужеупоминалось,140667" time="140667"/>
                    <p14:bmk name="wd_createviscomp_section3_addscreenshot_video_VF101888971Какужеупоминалось,145333" time="145333"/>
                    <p14:bmk name="wd_createviscomp_section3_addscreenshot_video_VF101888971можноредактироватьвырезки145433" time="145433"/>
                    <p14:bmk name="wd_createviscomp_section3_addscreenshot_video_VF101888971можноредактироватьвырезки149533" time="149533"/>
                    <p14:bmk name="wd_createviscomp_section3_addscreenshot_video_VF101888971Инапоследокя149633" time="149633"/>
                    <p14:bmk name="wd_createviscomp_section3_addscreenshot_video_VF101888971Инапоследокя155200" time="155200"/>
                    <p14:bmk name="wd_createviscomp_section3_addscreenshot_video_VF101888971Дляэтогонужно155300" time="155300"/>
                    <p14:bmk name="wd_createviscomp_section3_addscreenshot_video_VF101888971Дляэтогонужно160533" time="160533"/>
                    <p14:bmk name="wd_createviscomp_section3_addscreenshot_video_VF101888971Вотивсё!160633" time="160633"/>
                    <p14:bmk name="wd_createviscomp_section3_addscreenshot_video_VF101888971Вотивсё!161867" time="161867"/>
                    <p14:bmk name="wd_createviscomp_section3_addscreenshot_video_VF101888971Неправдали,161967" time="161967"/>
                    <p14:bmk name="wd_createviscomp_section3_addscreenshot_video_VF101888971Неправдали,168300" time="168300"/>
                    <p14:bmk name="wd_createviscomp_section3_addscreenshot_video_VF101888971Вследующемвидеоролике168400" time="168400"/>
                    <p14:bmk name="wd_createviscomp_section3_addscreenshot_video_VF101888971Вследующемвидеоролике170400" time="170400"/>
                    <p14:bmk name="wd_createviscomp_section3_addscreenshot_video_VF101888971какдобавитьв170500" time="170500"/>
                    <p14:bmk name="wd_createviscomp_section3_addscreenshot_video_VF101888971какдобавитьв177000" time="177000"/>
                  </p14:bmkLst>
                </p14:media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wd_createviscomp_section3_addscreenshot_video_VF101888971Вэтомвидеоролике8002833"/>
          <p:cNvSpPr txBox="1"/>
          <p:nvPr>
            <p:custDataLst>
              <p:tags r:id="rId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этом видеоролике я покажу,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wd_createviscomp_section3_addscreenshot_video_VF101888971каквставитьв29339900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вставить в документ вырезку экрана с помощью команды Word 2010 "Вставить вырезку экрана".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wd_createviscomp_section3_addscreenshot_video_VF101888971Вэтомдокументе1000015000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этом документе есть свободное место, куда я хочу вставить новые данные.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wd_createviscomp_section3_addscreenshot_video_VF101888971НасайтеOffice.com1510020600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 сайте Office.com есть таблица, которую нужно вставить в документ.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wd_createviscomp_section3_addscreenshot_video_VF101888971Этотсайтуже2070028667"/>
          <p:cNvSpPr txBox="1"/>
          <p:nvPr>
            <p:custDataLst>
              <p:tags r:id="rId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Этот сайт уже открыт в другом окне, в которое я могу перейти, нажав клавиши ALT+TAB.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wd_createviscomp_section3_addscreenshot_video_VF101888971Когдаянажимаю2876735100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Когда я нажимаю клавиши ALT+TAB, появляется список открытых окон.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wd_createviscomp_section3_addscreenshot_video_VF101888971Ящелкаюзначок3520041267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щелкаю значок браузера Internet Explorer, и открывается сайт с изображением таблицы,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wd_createviscomp_section3_addscreenshot_video_VF101888971котороенужновставить4136744067"/>
          <p:cNvSpPr txBox="1"/>
          <p:nvPr>
            <p:custDataLst>
              <p:tags r:id="rId1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которое нужно вставить в документ.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wd_createviscomp_section3_addscreenshot_video_VF101888971Ещеразнажав4416750967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Еще раз нажав ALT+TAB, я возвращаюсь к документу с предложением для продаж.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wd_createviscomp_section3_addscreenshot_video_VF101888971Курсорпо-прежнемунаходится5106756100"/>
          <p:cNvSpPr txBox="1"/>
          <p:nvPr>
            <p:custDataLst>
              <p:tags r:id="rId1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Курсор по-прежнему находится в том месте, куда я хочу вставить изображение.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wd_createviscomp_section3_addscreenshot_video_VF101888971Наленте,на5620060633"/>
          <p:cNvSpPr txBox="1"/>
          <p:nvPr>
            <p:custDataLst>
              <p:tags r:id="rId1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 ленте, на вкладке "Вставка" я нажимаю кнопку "Снимок".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wd_createviscomp_section3_addscreenshot_video_VF101888971Появляетсясписококон,6073364267"/>
          <p:cNvSpPr txBox="1"/>
          <p:nvPr>
            <p:custDataLst>
              <p:tags r:id="rId1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Появляется список окон, открытых на компьютере.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wd_createviscomp_section3_addscreenshot_video_VF101888971Мненужновставить6436769267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нужно вставить в документ снимок не всего экрана, а только его части.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wd_createviscomp_section3_addscreenshot_video_VF101888971Поэтомуявыберу6936774433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Поэтому я выберу команду "Вырезка экрана". Но сначала дам полезный совет: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wd_createviscomp_section3_addscreenshot_video_VF101888971привыборекоманд7453380933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 выборе команд "Вырезка экрана" и "Снимок" открывается последнее активное окно.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wd_createviscomp_section3_addscreenshot_video_VF101888971Такимобразом,нужно8103384100"/>
          <p:cNvSpPr txBox="1"/>
          <p:nvPr>
            <p:custDataLst>
              <p:tags r:id="rId19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Таким образом, нужно убедиться, что изображение,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wd_createviscomp_section3_addscreenshot_video_VF101888971котороевысобираетесь8420091100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которое вы собираетесь вставить с помощью вырезки экрана, находится в последнем активном окне.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wd_createviscomp_section3_addscreenshot_video_VF101888971Каквывидели9120095933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вы видели минуту назад, с помощью клавиши ALT+TAB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wd_createviscomp_section3_addscreenshot_video_VF101888971можнопросмотретьсписок96033101367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просмотреть список открытых окон и выбрать из них нужное.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wd_createviscomp_section3_addscreenshot_video_VF101888971Вданномслучае101467107300"/>
          <p:cNvSpPr txBox="1"/>
          <p:nvPr>
            <p:custDataLst>
              <p:tags r:id="rId2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данном случае это уже сделано, поэтому у меня последнее активное окно — именно то,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wd_createviscomp_section3_addscreenshot_video_VF101888971вкоторомя107400110900"/>
          <p:cNvSpPr txBox="1"/>
          <p:nvPr>
            <p:custDataLst>
              <p:tags r:id="rId2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котором я хочу сделать вырезку экрана.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wd_createviscomp_section3_addscreenshot_video_VF101888971Явыбираюкоманду111000116367"/>
          <p:cNvSpPr txBox="1"/>
          <p:nvPr>
            <p:custDataLst>
              <p:tags r:id="rId2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выбираю команду "Вырезка экрана", и страница сайта Office.com с таблицей,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wd_createviscomp_section3_addscreenshot_video_VF101888971которуюмненужно116467123300"/>
          <p:cNvSpPr txBox="1"/>
          <p:nvPr>
            <p:custDataLst>
              <p:tags r:id="rId2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которую мне нужно скопировать и вставить в документ с предложением для продаж, открывается автоматически.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wd_createviscomp_section3_addscreenshot_video_VF101888971Явыделяюмышью123400129233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выделяю мышью только ту часть экрана, которая мне необходима, то есть таблицу.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wd_createviscomp_section3_addscreenshot_video_VF101888971Затемяотпускаю129333135900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я отпускаю кнопку мыши и возвращаюсь к документу, в который уже вставлена вырезка экрана.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wd_createviscomp_section3_addscreenshot_video_VF101888971Обратитевнимание:на136000140567"/>
          <p:cNvSpPr txBox="1"/>
          <p:nvPr>
            <p:custDataLst>
              <p:tags r:id="rId2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внимание: на ленте появилась вкладка "Работа с рисунками".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wd_createviscomp_section3_addscreenshot_video_VF101888971Какужеупоминалось,140667145333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уже упоминалось, с помощью команд вкладки "Работа с рисунками"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wd_createviscomp_section3_addscreenshot_video_VF101888971можноредактироватьвырезки145433149533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редактировать вырезки экрана точно так же, как фотографии.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wd_createviscomp_section3_addscreenshot_video_VF101888971Инапоследокя149633155200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напоследок я расскажу, как вставить в документ весь экран, а не только его часть.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wd_createviscomp_section3_addscreenshot_video_VF101888971Дляэтогонужно155300160533"/>
          <p:cNvSpPr txBox="1"/>
          <p:nvPr>
            <p:custDataLst>
              <p:tags r:id="rId3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нужно нажать кнопку "Снимок" и выбрать нужное окно.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wd_createviscomp_section3_addscreenshot_video_VF101888971Вотивсё!160633161867"/>
          <p:cNvSpPr txBox="1"/>
          <p:nvPr>
            <p:custDataLst>
              <p:tags r:id="rId3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Вот и всё!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wd_createviscomp_section3_addscreenshot_video_VF101888971Неправдали,161967168300"/>
          <p:cNvSpPr txBox="1"/>
          <p:nvPr>
            <p:custDataLst>
              <p:tags r:id="rId3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Не правда ли, в Word 2010 вставить снимок или вырезку экрана в документ очень просто?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wd_createviscomp_section3_addscreenshot_video_VF101888971Вследующемвидеоролике168400170400"/>
          <p:cNvSpPr txBox="1"/>
          <p:nvPr>
            <p:custDataLst>
              <p:tags r:id="rId36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следующем видеоролике я покажу,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wd_createviscomp_section3_addscreenshot_video_VF101888971какдобавитьв170500177000"/>
          <p:cNvSpPr txBox="1"/>
          <p:nvPr>
            <p:custDataLst>
              <p:tags r:id="rId3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добавить в документ великолепные иллюстрации с помощью графических элементов SmartArt.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067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этомвидеоролике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этомвидеоролике800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этомвидеоролике2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этомвидеоролике2833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аквставитьв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аквставитьв2933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аквставитьв9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аквставитьв9900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этомдокументе10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этомдокументе10000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этомдокументе1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этомдокументе15000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НасайтеOffice.com15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НасайтеOffice.com15100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НасайтеOffice.com20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НасайтеOffice.com20600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Этотсайтуже20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Этотсайтуже20700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Этотсайтуже28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Этотсайтуже28667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огдаянажимаю28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огдаянажимаю28767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огдаянажимаю35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огдаянажимаю35100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Ящелкаюзначок35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Ящелкаюзначок35200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Ящелкаюзначок41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Ящелкаюзначок41267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отороенужновставить41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отороенужновставить41367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отороенужновставить44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отороенужновставить44067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Ещеразнажав44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Ещеразнажав44167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Ещеразнажав50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Ещеразнажав50967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урсорпо-прежнемунаходится51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урсорпо-прежнемунаходится51067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урсорпо-прежнемунаходится56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урсорпо-прежнемунаходится56100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Наленте,на56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Наленте,на56200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Наленте,на60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Наленте,на60633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Появляетсясписококон,60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Появляетсясписококон,60733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Появляетсясписококон,64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Появляетсясписококон,64267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Мненужновставить64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Мненужновставить64367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Мненужновставить69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Мненужновставить69267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Поэтомуявыберу69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Поэтомуявыберу69367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Поэтомуявыберу74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Поэтомуявыберу74433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привыборекоманд74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привыборекоманд74533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привыборекоманд80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привыборекоманд80933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Такимобразом,нужно81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Такимобразом,нужно81033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Такимобразом,нужно84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Такимобразом,нужно84100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отороевысобираетесь84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отороевысобираетесь84200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отороевысобираетесь91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отороевысобираетесь91100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аквывидели91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аквывидели91200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аквывидели95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аквывидели95933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можнопросмотретьсписок96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можнопросмотретьсписок96033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можнопросмотретьсписок101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можнопросмотретьсписок101367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данномслучае101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данномслучае101467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данномслучае107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данномслучае107300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которомя107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которомя107400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которомя110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которомя110900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Явыбираюкоманду111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Явыбираюкоманду111000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Явыбираюкоманду11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Явыбираюкоманду116367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оторуюмненужно116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оторуюмненужно116467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оторуюмненужно123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оторуюмненужно123300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Явыделяюмышью123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Явыделяюмышью123400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Явыделяюмышью129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Явыделяюмышью129233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Затемяотпускаю129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Затемяотпускаю129333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Затемяотпускаю13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Затемяотпускаю135900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Обратитевнимание:на13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Обратитевнимание:на136000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Обратитевнимание:на14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Обратитевнимание:на140567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акужеупоминалось,14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акужеупоминалось,140667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акужеупоминалось,145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акужеупоминалось,145333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можноредактироватьвырезки145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можноредактироватьвырезки145433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можноредактироватьвырезки149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можноредактироватьвырезки149533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Инапоследокя149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Инапоследокя149633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Инапоследокя155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Инапоследокя155200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Дляэтогонужно155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Дляэтогонужно155300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Дляэтогонужно160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Дляэтогонужно160533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отивсё!160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отивсё!160633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отивсё!161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отивсё!161867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Неправдали,161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Неправдали,161967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Неправдали,168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Неправдали,168300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следующемвидеоролике168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следующемвидеоролике168400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Вследующемвидеоролике170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Вследующемвидеоролике170400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акдобавитьв170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акдобавитьв170500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3_addscreenshot_video_VF101888971какдобавитьв17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3_addscreenshot_video_VF101888971какдобавитьв17700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ru-RU" sz="3200" noProof="0"/>
              <a:t>Рисунки SmartArt. Иллюстрируйте свои замыслы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5638800"/>
            <a:ext cx="6096000" cy="533400"/>
          </a:xfrm>
        </p:spPr>
        <p:txBody>
          <a:bodyPr/>
          <a:lstStyle/>
          <a:p>
            <a:pPr lvl="0"/>
            <a:r>
              <a:rPr lang="ru-RU" noProof="0"/>
              <a:t>Чтобы отобразить элементы управления видео, наведите указатель мыши на нижнюю часть видео. Перетащите или щелкните мышью где-либо на индикаторе выполнения, чтобы перейти вперед или назад.</a:t>
            </a:r>
          </a:p>
          <a:p>
            <a:endParaRPr lang="ru-RU" noProof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Создание привлекательных документов в Word 2010</a:t>
            </a:r>
          </a:p>
        </p:txBody>
      </p:sp>
      <p:pic>
        <p:nvPicPr>
          <p:cNvPr id="5" name="wd_createviscomp_section4_smartartgraphics_VF101888972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wd_createviscomp_section4_smartartgraphics_VF101888972Инапоследокя1033" time="1033"/>
                    <p14:bmk name="wd_createviscomp_section4_smartartgraphics_VF101888972Инапоследокя8767" time="8767"/>
                    <p14:bmk name="wd_createviscomp_section4_smartartgraphics_VF101888972новто8867" time="8867"/>
                    <p14:bmk name="wd_createviscomp_section4_smartartgraphics_VF101888972новто11300" time="11300"/>
                    <p14:bmk name="wd_createviscomp_section4_smartartgraphics_VF101888972ВWord201011400" time="11400"/>
                    <p14:bmk name="wd_createviscomp_section4_smartartgraphics_VF101888972ВWord201017400" time="17400"/>
                    <p14:bmk name="wd_createviscomp_section4_smartartgraphics_VF101888972позволяющихбыстрои17500" time="17500"/>
                    <p14:bmk name="wd_createviscomp_section4_smartartgraphics_VF101888972позволяющихбыстрои24200" time="24200"/>
                    <p14:bmk name="wd_createviscomp_section4_smartartgraphics_VF101888972Вмоемдокументе24300" time="24300"/>
                    <p14:bmk name="wd_createviscomp_section4_smartartgraphics_VF101888972Вмоемдокументе30133" time="30133"/>
                    <p14:bmk name="wd_createviscomp_section4_smartartgraphics_VF101888972Налентепоявляется30233" time="30233"/>
                    <p14:bmk name="wd_createviscomp_section4_smartartgraphics_VF101888972Налентепоявляется38233" time="38233"/>
                    <p14:bmk name="wd_createviscomp_section4_smartartgraphics_VF101888972Этивкладкиотображаются,38333" time="38333"/>
                    <p14:bmk name="wd_createviscomp_section4_smartartgraphics_VF101888972Этивкладкиотображаются,43933" time="43933"/>
                    <p14:bmk name="wd_createviscomp_section4_smartartgraphics_VF101888972Впредложениидля44033" time="44033"/>
                    <p14:bmk name="wd_createviscomp_section4_smartartgraphics_VF101888972Впредложениидля46900" time="46900"/>
                    <p14:bmk name="wd_createviscomp_section4_smartartgraphics_VF101888972апроиллюстрированс47000" time="47000"/>
                    <p14:bmk name="wd_createviscomp_section4_smartartgraphics_VF101888972апроиллюстрированс52533" time="52533"/>
                    <p14:bmk name="wd_createviscomp_section4_smartartgraphics_VF101888972Мнекажется,это52633" time="52633"/>
                    <p14:bmk name="wd_createviscomp_section4_smartartgraphics_VF101888972Мнекажется,это56600" time="56600"/>
                    <p14:bmk name="wd_createviscomp_section4_smartartgraphics_VF101888972Существуетмножествографических56700" time="56700"/>
                    <p14:bmk name="wd_createviscomp_section4_smartartgraphics_VF101888972Существуетмножествографических63167" time="63167"/>
                    <p14:bmk name="wd_createviscomp_section4_smartartgraphics_VF101888972Возможно,некоторыеиз63267" time="63267"/>
                    <p14:bmk name="wd_createviscomp_section4_smartartgraphics_VF101888972Возможно,некоторыеиз67167" time="67167"/>
                    <p14:bmk name="wd_createviscomp_section4_smartartgraphics_VF101888972Благодаряфункциидинамического67267" time="67267"/>
                    <p14:bmk name="wd_createviscomp_section4_smartartgraphics_VF101888972Благодаряфункциидинамического71000" time="71000"/>
                    <p14:bmk name="wd_createviscomp_section4_smartartgraphics_VF101888972какмоиданные71100" time="71100"/>
                    <p14:bmk name="wd_createviscomp_section4_smartartgraphics_VF101888972какмоиданные75533" time="75533"/>
                    <p14:bmk name="wd_createviscomp_section4_smartartgraphics_VF101888972Можетбыть,выбрать75633" time="75633"/>
                    <p14:bmk name="wd_createviscomp_section4_smartartgraphics_VF101888972Можетбыть,выбрать82567" time="82567"/>
                    <p14:bmk name="wd_createviscomp_section4_smartartgraphics_VF101888972Былобыздорово82667" time="82667"/>
                    <p14:bmk name="wd_createviscomp_section4_smartartgraphics_VF101888972Былобыздорово91900" time="91900"/>
                    <p14:bmk name="wd_createviscomp_section4_smartartgraphics_VF101888972Ящелкаюзамещающую92000" time="92000"/>
                    <p14:bmk name="wd_createviscomp_section4_smartartgraphics_VF101888972Ящелкаюзамещающую99133" time="99133"/>
                    <p14:bmk name="wd_createviscomp_section4_smartartgraphics_VF101888972котороенужновставить.99233" time="99233"/>
                    <p14:bmk name="wd_createviscomp_section4_smartartgraphics_VF101888972котороенужновставить.104267" time="104267"/>
                    <p14:bmk name="wd_createviscomp_section4_smartartgraphics_VF101888972Срисункомэта104367" time="104367"/>
                    <p14:bmk name="wd_createviscomp_section4_smartartgraphics_VF101888972Срисункомэта110267" time="110267"/>
                    <p14:bmk name="wd_createviscomp_section4_smartartgraphics_VF101888972Еслипотребуетсядобавить110367" time="110367"/>
                    <p14:bmk name="wd_createviscomp_section4_smartartgraphics_VF101888972Еслипотребуетсядобавить114600" time="114600"/>
                    <p14:bmk name="wd_createviscomp_section4_smartartgraphics_VF101888972щелкнувсоответствующиезамещающие114700" time="114700"/>
                    <p14:bmk name="wd_createviscomp_section4_smartartgraphics_VF101888972щелкнувсоответствующиезамещающие123067" time="123067"/>
                    <p14:bmk name="wd_createviscomp_section4_smartartgraphics_VF101888972Предположим,мненадо123167" time="123167"/>
                    <p14:bmk name="wd_createviscomp_section4_smartartgraphics_VF101888972Предположим,мненадо128767" time="128767"/>
                    <p14:bmk name="wd_createviscomp_section4_smartartgraphics_VF101888972Дляэтогоможно128867" time="128867"/>
                    <p14:bmk name="wd_createviscomp_section4_smartartgraphics_VF101888972Дляэтогоможно134133" time="134133"/>
                    <p14:bmk name="wd_createviscomp_section4_smartartgraphics_VF101888972Например,длянепрерывного134233" time="134233"/>
                    <p14:bmk name="wd_createviscomp_section4_smartartgraphics_VF101888972Например,длянепрерывного140200" time="140200"/>
                    <p14:bmk name="wd_createviscomp_section4_smartartgraphics_VF101888972адляиллюстрации140300" time="140300"/>
                    <p14:bmk name="wd_createviscomp_section4_smartartgraphics_VF101888972адляиллюстрации145567" time="145567"/>
                    <p14:bmk name="wd_createviscomp_section4_smartartgraphics_VF101888972КоллекцияSmartArtна145667" time="145667"/>
                    <p14:bmk name="wd_createviscomp_section4_smartartgraphics_VF101888972КоллекцияSmartArtна156767" time="156767"/>
                    <p14:bmk name="wd_createviscomp_section4_smartartgraphics_VF101888972Теперь,когдавы156867" time="156867"/>
                    <p14:bmk name="wd_createviscomp_section4_smartartgraphics_VF101888972Теперь,когдавы162400" time="162400"/>
                    <p14:bmk name="wd_createviscomp_section4_smartartgraphics_VF101888972можноперейтик162500" time="162500"/>
                    <p14:bmk name="wd_createviscomp_section4_smartartgraphics_VF101888972можноперейтик165000" time="165000"/>
                  </p14:bmkLst>
                </p14:media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wd_createviscomp_section4_smartartgraphics_VF101888972Инапоследокя10338767"/>
          <p:cNvSpPr txBox="1"/>
          <p:nvPr>
            <p:custDataLst>
              <p:tags r:id="rId4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напоследок я хочу рассказать, как можно с помощью графических элементов SmartArt добавить в документ простые,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wd_createviscomp_section4_smartartgraphics_VF101888972новто886711300"/>
          <p:cNvSpPr txBox="1"/>
          <p:nvPr>
            <p:custDataLst>
              <p:tags r:id="rId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в то же время выразительные иллюстрации.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wd_createviscomp_section4_smartartgraphics_VF101888972ВWord20101140017400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Word 2010 имеется множество макетов графических элементов SmartArt,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wd_createviscomp_section4_smartartgraphics_VF101888972позволяющихбыстрои1750024200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позволяющих быстро и наглядно проиллюстрировать ваш документ.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wd_createviscomp_section4_smartartgraphics_VF101888972Вмоемдокументе2430030133"/>
          <p:cNvSpPr txBox="1"/>
          <p:nvPr>
            <p:custDataLst>
              <p:tags r:id="rId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моем документе я щелкну уже существующий графический элемент SmartArt.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wd_createviscomp_section4_smartartgraphics_VF101888972Налентепоявляется3023338233"/>
          <p:cNvSpPr txBox="1"/>
          <p:nvPr>
            <p:custDataLst>
              <p:tags r:id="rId9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 ленте появляется вкладка "Работа с рисунками SmartArt" с двумя вложенными вкладками — "Конструктор" и "Формат".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wd_createviscomp_section4_smartartgraphics_VF101888972Этивкладкиотображаются,3833343933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Эти вкладки отображаются, только если выделен графический элемент SmartArt.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wd_createviscomp_section4_smartartgraphics_VF101888972Впредложениидля4403346900"/>
          <p:cNvSpPr txBox="1"/>
          <p:nvPr>
            <p:custDataLst>
              <p:tags r:id="rId1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предложении для продаж процесс не описан словами,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wd_createviscomp_section4_smartartgraphics_VF101888972апроиллюстрированс4700052533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проиллюстрирован с помощью графического элемента SmartArt "Стрелки процесса".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wd_createviscomp_section4_smartartgraphics_VF101888972Мнекажется,это5263356600"/>
          <p:cNvSpPr txBox="1"/>
          <p:nvPr>
            <p:custDataLst>
              <p:tags r:id="rId1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кажется, это гораздо лучше, чем простой текст.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wd_createviscomp_section4_smartartgraphics_VF101888972Существуетмножествографических5670063167"/>
          <p:cNvSpPr txBox="1"/>
          <p:nvPr>
            <p:custDataLst>
              <p:tags r:id="rId1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Существует множество графических элементов SmartArt, предназначенных для иллюстрации процессов.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wd_createviscomp_section4_smartartgraphics_VF101888972Возможно,некоторыеиз6326767167"/>
          <p:cNvSpPr txBox="1"/>
          <p:nvPr>
            <p:custDataLst>
              <p:tags r:id="rId1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Возможно, некоторые из них подойдут мне еще лучше.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wd_createviscomp_section4_smartartgraphics_VF101888972Благодаряфункциидинамического6726771000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Благодаря функции динамического просмотра я могу увидеть,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wd_createviscomp_section4_smartartgraphics_VF101888972какмоиданные7110075533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мои данные будут отображаться при выборе разных макетов.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wd_createviscomp_section4_smartartgraphics_VF101888972Можетбыть,выбрать7563382567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Может быть, выбрать вот этот графический элемент SmartArt — "Процесс со смещенными рисунками"?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wd_createviscomp_section4_smartartgraphics_VF101888972Былобыздорово8266791900"/>
          <p:cNvSpPr txBox="1"/>
          <p:nvPr>
            <p:custDataLst>
              <p:tags r:id="rId19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Было бы здорово добавить в мой SmartArt рисунок.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wd_createviscomp_section4_smartartgraphics_VF101888972Ящелкаюзамещающую9200099133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 щелкаю замещающую рамку рисунка в центре графического элемента SmartArt и выбираю изображение,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wd_createviscomp_section4_smartartgraphics_VF101888972котороенужновставить.99233104267"/>
          <p:cNvSpPr txBox="1"/>
          <p:nvPr>
            <p:custDataLst>
              <p:tags r:id="rId2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которое нужно вставить.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wd_createviscomp_section4_smartartgraphics_VF101888972Срисункомэта104367110267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 рисунком эта часть графического элемента SmartArt выглядит гораздо лучше.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wd_createviscomp_section4_smartartgraphics_VF101888972Еслипотребуетсядобавить110367114600"/>
          <p:cNvSpPr txBox="1"/>
          <p:nvPr>
            <p:custDataLst>
              <p:tags r:id="rId2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потребуется добавить другие рисунки, я легко сделаю это,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wd_createviscomp_section4_smartartgraphics_VF101888972щелкнувсоответствующиезамещающие114700123067"/>
          <p:cNvSpPr txBox="1"/>
          <p:nvPr>
            <p:custDataLst>
              <p:tags r:id="rId2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щелкнув соответствующие замещающие рамки и вставив изображения, как было показано только что.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wd_createviscomp_section4_smartartgraphics_VF101888972Предположим,мненадо123167128767"/>
          <p:cNvSpPr txBox="1"/>
          <p:nvPr>
            <p:custDataLst>
              <p:tags r:id="rId2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Предположим, мне надо проиллюстрировать не последовательный процесс, а что-то другое.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wd_createviscomp_section4_smartartgraphics_VF101888972Дляэтогоможно128867134133"/>
          <p:cNvSpPr txBox="1"/>
          <p:nvPr>
            <p:custDataLst>
              <p:tags r:id="rId2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можно воспользоваться другими категориями графических элементов SmartArt.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wd_createviscomp_section4_smartartgraphics_VF101888972Например,длянепрерывного134233140200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Например, для непрерывного процесса можно выбрать графический элемент SmartArt из категории "Цикл",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wd_createviscomp_section4_smartartgraphics_VF101888972адляиллюстрации140300145567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для иллюстрации отношения частей к целому — элемент из категории "Матрица".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wd_createviscomp_section4_smartartgraphics_VF101888972КоллекцияSmartArtна145667156767"/>
          <p:cNvSpPr txBox="1"/>
          <p:nvPr>
            <p:custDataLst>
              <p:tags r:id="rId2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Коллекция SmartArt на сайте Office.com постоянно пополняется новыми графическими элементами SmartArt.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wd_createviscomp_section4_smartartgraphics_VF101888972Теперь,когдавы156867162400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Теперь, когда вы познакомились с некоторыми из новых великолепных возможностей Word 2010, 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wd_createviscomp_section4_smartartgraphics_VF101888972можноперейтик162500165000"/>
          <p:cNvSpPr txBox="1"/>
          <p:nvPr>
            <p:custDataLst>
              <p:tags r:id="rId3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перейти к практическим упражнениям.</a:t>
            </a:r>
            <a:endParaRPr lang="ru-RU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067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Инапоследокя1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Инапоследокя1033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Инапоследокя8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Инапоследокя8767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новто8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новто8867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новто11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новто11300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ВWord201011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ВWord201011400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ВWord201017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ВWord201017400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позволяющихбыстрои17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позволяющихбыстрои17500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позволяющихбыстрои24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позволяющихбыстрои24200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Вмоемдокументе24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Вмоемдокументе24300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Вмоемдокументе30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Вмоемдокументе30133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Налентепоявляется30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Налентепоявляется30233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Налентепоявляется38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Налентепоявляется38233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Этивкладкиотображаются,38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Этивкладкиотображаются,38333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Этивкладкиотображаются,43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Этивкладкиотображаются,43933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Впредложениидля44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Впредложениидля44033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Впредложениидля4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Впредложениидля46900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апроиллюстрированс4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апроиллюстрированс47000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апроиллюстрированс52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апроиллюстрированс52533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Мнекажется,это52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Мнекажется,это52633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Мнекажется,это56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Мнекажется,это56600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Существуетмножествографических56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Существуетмножествографических56700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Существуетмножествографических63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Существуетмножествографических63167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Возможно,некоторыеиз63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Возможно,некоторыеиз63267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Возможно,некоторыеиз67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Возможно,некоторыеиз67167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Благодаряфункциидинамического67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Благодаряфункциидинамического67267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Благодаряфункциидинамического71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Благодаряфункциидинамического71000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какмоиданные71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какмоиданные71100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какмоиданные75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какмоиданные75533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Можетбыть,выбрать75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Можетбыть,выбрать75633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Можетбыть,выбрать82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Можетбыть,выбрать82567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Былобыздорово82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Былобыздорово82667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Былобыздорово91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Былобыздорово91900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Ящелкаюзамещающую92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Ящелкаюзамещающую92000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Ящелкаюзамещающую99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Ящелкаюзамещающую99133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котороенужновставить.99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котороенужновставить.99233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котороенужновставить.104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котороенужновставить.104267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Срисункомэта104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Срисункомэта104367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Срисункомэта110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Срисункомэта110267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Еслипотребуетсядобавить110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Еслипотребуетсядобавить110367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Еслипотребуетсядобавить114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Еслипотребуетсядобавить114600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щелкнувсоответствующиезамещающие114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щелкнувсоответствующиезамещающие114700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щелкнувсоответствующиезамещающие123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щелкнувсоответствующиезамещающие123067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Предположим,мненадо123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Предположим,мненадо123167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Предположим,мненадо128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Предположим,мненадо128767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Дляэтогоможно128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Дляэтогоможно128867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Дляэтогоможно134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Дляэтогоможно134133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Например,длянепрерывного134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Например,длянепрерывного134233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Например,длянепрерывного140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Например,длянепрерывного140200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адляиллюстрации140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адляиллюстрации140300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адляиллюстрации145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адляиллюстрации145567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КоллекцияSmartArtна145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КоллекцияSmartArtна145667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КоллекцияSmartArtна156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КоллекцияSmartArtна156767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Теперь,когдавы156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Теперь,когдавы156867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Теперь,когдавы162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Теперь,когдавы162400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можноперейтик162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можноперейтик162500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5" bmkName="wd_createviscomp_section4_smartartgraphics_VF101888972можноперейтик16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wd_createviscomp_section4_smartartgraphics_VF101888972можноперейтик16500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RadimZ.CZ\AppData\Local\Temp\tmpD7B0.tmp"/>
  <p:tag name="TEMPMEDIAFILENAME" val="C:\Users\RadimZ.CZ\AppData\Local\Temp\tmpDC25_wd_createviscomp_section1_texteffects_video_VF101888969.wmv"/>
  <p:tag name="MEDIACAPTIONSHIDDEN" val="False"/>
  <p:tag name="CUSTOMXMLPARTID" val="{C2CB86E2-CA64-4697-B743-3D3FBF0C5A35}"/>
  <p:tag name="CAPTIONID" val="27230437-3495-43e8-91bf-ca4a7d29f9e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2a39b06a-0cf5-4ff9-b405-e0f89dc5c899"/>
  <p:tag name="CAPTIONITEMSYSNAME" val="wd_createviscomp_section1_texteffects_video_VF101888969Ясразуже4653352967"/>
  <p:tag name="BOOKMARKENTRYNAME" val="wd_createviscomp_section1_texteffects_video_VF101888969Ясразуже46533"/>
  <p:tag name="BOOKMARKEXITNAME" val="wd_createviscomp_section1_texteffects_video_VF101888969Ясразуже52967"/>
  <p:tag name="CAPTIONDISPLAYAREA" val="Fals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a3059adb-8675-40bc-9128-d001b14326e3"/>
  <p:tag name="CAPTIONITEMSYSNAME" val="wd_createviscomp_section3_addscreenshot_video_VF101888971Мненужновставить6436769267"/>
  <p:tag name="BOOKMARKENTRYNAME" val="wd_createviscomp_section3_addscreenshot_video_VF101888971Мненужновставить64367"/>
  <p:tag name="BOOKMARKEXITNAME" val="wd_createviscomp_section3_addscreenshot_video_VF101888971Мненужновставить69267"/>
  <p:tag name="CAPTIONDISPLAYAREA" val="Fals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01be0cec-9e1d-480f-9929-866fa38eb69a"/>
  <p:tag name="CAPTIONITEMSYSNAME" val="wd_createviscomp_section3_addscreenshot_video_VF101888971Поэтомуявыберу6936774433"/>
  <p:tag name="BOOKMARKENTRYNAME" val="wd_createviscomp_section3_addscreenshot_video_VF101888971Поэтомуявыберу69367"/>
  <p:tag name="BOOKMARKEXITNAME" val="wd_createviscomp_section3_addscreenshot_video_VF101888971Поэтомуявыберу74433"/>
  <p:tag name="CAPTIONDISPLAYAREA" val="Fals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c5e1f1a2-8693-4f4d-952a-f171bcff350a"/>
  <p:tag name="CAPTIONITEMSYSNAME" val="wd_createviscomp_section3_addscreenshot_video_VF101888971привыборекоманд7453380933"/>
  <p:tag name="BOOKMARKENTRYNAME" val="wd_createviscomp_section3_addscreenshot_video_VF101888971привыборекоманд74533"/>
  <p:tag name="BOOKMARKEXITNAME" val="wd_createviscomp_section3_addscreenshot_video_VF101888971привыборекоманд80933"/>
  <p:tag name="CAPTIONDISPLAYAREA" val="Fals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78108dba-a821-424b-8e7f-d0d4d4344682"/>
  <p:tag name="CAPTIONITEMSYSNAME" val="wd_createviscomp_section3_addscreenshot_video_VF101888971Такимобразом,нужно8103384100"/>
  <p:tag name="BOOKMARKENTRYNAME" val="wd_createviscomp_section3_addscreenshot_video_VF101888971Такимобразом,нужно81033"/>
  <p:tag name="BOOKMARKEXITNAME" val="wd_createviscomp_section3_addscreenshot_video_VF101888971Такимобразом,нужно84100"/>
  <p:tag name="CAPTIONDISPLAYAREA" val="Fals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4d856805-a2e1-4ba7-a7c4-fa2ac6ffe85c"/>
  <p:tag name="CAPTIONITEMSYSNAME" val="wd_createviscomp_section3_addscreenshot_video_VF101888971котороевысобираетесь8420091100"/>
  <p:tag name="BOOKMARKENTRYNAME" val="wd_createviscomp_section3_addscreenshot_video_VF101888971котороевысобираетесь84200"/>
  <p:tag name="BOOKMARKEXITNAME" val="wd_createviscomp_section3_addscreenshot_video_VF101888971котороевысобираетесь91100"/>
  <p:tag name="CAPTIONDISPLAYAREA" val="Fals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546f72f3-4c1a-4d78-a60c-aaa603114b80"/>
  <p:tag name="CAPTIONITEMSYSNAME" val="wd_createviscomp_section3_addscreenshot_video_VF101888971Каквывидели9120095933"/>
  <p:tag name="BOOKMARKENTRYNAME" val="wd_createviscomp_section3_addscreenshot_video_VF101888971Каквывидели91200"/>
  <p:tag name="BOOKMARKEXITNAME" val="wd_createviscomp_section3_addscreenshot_video_VF101888971Каквывидели95933"/>
  <p:tag name="CAPTIONDISPLAYAREA" val="Fals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a623643b-237f-4c08-8f7b-9d51063914fc"/>
  <p:tag name="CAPTIONITEMSYSNAME" val="wd_createviscomp_section3_addscreenshot_video_VF101888971можнопросмотретьсписок96033101367"/>
  <p:tag name="BOOKMARKENTRYNAME" val="wd_createviscomp_section3_addscreenshot_video_VF101888971можнопросмотретьсписок96033"/>
  <p:tag name="BOOKMARKEXITNAME" val="wd_createviscomp_section3_addscreenshot_video_VF101888971можнопросмотретьсписок101367"/>
  <p:tag name="CAPTIONDISPLAYAREA" val="Fals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b7edaed1-7163-42a2-8596-5e1c1bd673cc"/>
  <p:tag name="CAPTIONITEMSYSNAME" val="wd_createviscomp_section3_addscreenshot_video_VF101888971Вданномслучае101467107300"/>
  <p:tag name="BOOKMARKENTRYNAME" val="wd_createviscomp_section3_addscreenshot_video_VF101888971Вданномслучае101467"/>
  <p:tag name="BOOKMARKEXITNAME" val="wd_createviscomp_section3_addscreenshot_video_VF101888971Вданномслучае107300"/>
  <p:tag name="CAPTIONDISPLAYAREA" val="Fals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c20353b4-fde4-45df-a5da-be0269982bf1"/>
  <p:tag name="CAPTIONITEMSYSNAME" val="wd_createviscomp_section3_addscreenshot_video_VF101888971вкоторомя107400110900"/>
  <p:tag name="BOOKMARKENTRYNAME" val="wd_createviscomp_section3_addscreenshot_video_VF101888971вкоторомя107400"/>
  <p:tag name="BOOKMARKEXITNAME" val="wd_createviscomp_section3_addscreenshot_video_VF101888971вкоторомя110900"/>
  <p:tag name="CAPTIONDISPLAYAREA" val="Fals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d522072e-ee96-4cd7-93aa-7d68f1738a31"/>
  <p:tag name="CAPTIONITEMSYSNAME" val="wd_createviscomp_section3_addscreenshot_video_VF101888971Явыбираюкоманду111000116367"/>
  <p:tag name="BOOKMARKENTRYNAME" val="wd_createviscomp_section3_addscreenshot_video_VF101888971Явыбираюкоманду111000"/>
  <p:tag name="BOOKMARKEXITNAME" val="wd_createviscomp_section3_addscreenshot_video_VF101888971Явыбираюкоманду116367"/>
  <p:tag name="CAPTIONDISPLAYAREA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811f47f9-a12d-4b1f-9dc6-8f211330a7e8"/>
  <p:tag name="CAPTIONITEMSYSNAME" val="wd_createviscomp_section1_texteffects_video_VF101888969Можнопростонавести5306760867"/>
  <p:tag name="BOOKMARKENTRYNAME" val="wd_createviscomp_section1_texteffects_video_VF101888969Можнопростонавести53067"/>
  <p:tag name="BOOKMARKEXITNAME" val="wd_createviscomp_section1_texteffects_video_VF101888969Можнопростонавести60867"/>
  <p:tag name="CAPTIONDISPLAYAREA" val="Fals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4ef9b65c-abb4-40c4-a634-8dbd2e829119"/>
  <p:tag name="CAPTIONITEMSYSNAME" val="wd_createviscomp_section3_addscreenshot_video_VF101888971которуюмненужно116467123300"/>
  <p:tag name="BOOKMARKENTRYNAME" val="wd_createviscomp_section3_addscreenshot_video_VF101888971которуюмненужно116467"/>
  <p:tag name="BOOKMARKEXITNAME" val="wd_createviscomp_section3_addscreenshot_video_VF101888971которуюмненужно123300"/>
  <p:tag name="CAPTIONDISPLAYAREA" val="Fals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e15d970e-20e3-48a8-9ccd-06beda8b5661"/>
  <p:tag name="CAPTIONITEMSYSNAME" val="wd_createviscomp_section3_addscreenshot_video_VF101888971Явыделяюмышью123400129233"/>
  <p:tag name="BOOKMARKENTRYNAME" val="wd_createviscomp_section3_addscreenshot_video_VF101888971Явыделяюмышью123400"/>
  <p:tag name="BOOKMARKEXITNAME" val="wd_createviscomp_section3_addscreenshot_video_VF101888971Явыделяюмышью129233"/>
  <p:tag name="CAPTIONDISPLAYAREA" val="Fals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51c4f062-904f-41a3-984f-cdc254ee917d"/>
  <p:tag name="CAPTIONITEMSYSNAME" val="wd_createviscomp_section3_addscreenshot_video_VF101888971Затемяотпускаю129333135900"/>
  <p:tag name="BOOKMARKENTRYNAME" val="wd_createviscomp_section3_addscreenshot_video_VF101888971Затемяотпускаю129333"/>
  <p:tag name="BOOKMARKEXITNAME" val="wd_createviscomp_section3_addscreenshot_video_VF101888971Затемяотпускаю135900"/>
  <p:tag name="CAPTIONDISPLAYAREA" val="Fals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ca912220-6971-418a-978f-f9cdc4f0d24f"/>
  <p:tag name="CAPTIONITEMSYSNAME" val="wd_createviscomp_section3_addscreenshot_video_VF101888971Обратитевнимание:на136000140567"/>
  <p:tag name="BOOKMARKENTRYNAME" val="wd_createviscomp_section3_addscreenshot_video_VF101888971Обратитевнимание:на136000"/>
  <p:tag name="BOOKMARKEXITNAME" val="wd_createviscomp_section3_addscreenshot_video_VF101888971Обратитевнимание:на140567"/>
  <p:tag name="CAPTIONDISPLAYAREA" val="Fals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9e1cc585-a510-498f-9a8b-8cc4757b2dd4"/>
  <p:tag name="CAPTIONITEMSYSNAME" val="wd_createviscomp_section3_addscreenshot_video_VF101888971Какужеупоминалось,140667145333"/>
  <p:tag name="BOOKMARKENTRYNAME" val="wd_createviscomp_section3_addscreenshot_video_VF101888971Какужеупоминалось,140667"/>
  <p:tag name="BOOKMARKEXITNAME" val="wd_createviscomp_section3_addscreenshot_video_VF101888971Какужеупоминалось,145333"/>
  <p:tag name="CAPTIONDISPLAYAREA" val="Fals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6742fbd4-6cc5-4917-a2dc-6ccdc52a22cf"/>
  <p:tag name="CAPTIONITEMSYSNAME" val="wd_createviscomp_section3_addscreenshot_video_VF101888971можноредактироватьвырезки145433149533"/>
  <p:tag name="BOOKMARKENTRYNAME" val="wd_createviscomp_section3_addscreenshot_video_VF101888971можноредактироватьвырезки145433"/>
  <p:tag name="BOOKMARKEXITNAME" val="wd_createviscomp_section3_addscreenshot_video_VF101888971можноредактироватьвырезки149533"/>
  <p:tag name="CAPTIONDISPLAYAREA" val="Fals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02d7332c-9f7d-476d-8db6-d1468979dfc6"/>
  <p:tag name="CAPTIONITEMSYSNAME" val="wd_createviscomp_section3_addscreenshot_video_VF101888971Инапоследокя149633155200"/>
  <p:tag name="BOOKMARKENTRYNAME" val="wd_createviscomp_section3_addscreenshot_video_VF101888971Инапоследокя149633"/>
  <p:tag name="BOOKMARKEXITNAME" val="wd_createviscomp_section3_addscreenshot_video_VF101888971Инапоследокя155200"/>
  <p:tag name="CAPTIONDISPLAYAREA" val="Fals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bd36632a-84e4-451a-9819-b4768ff5c933"/>
  <p:tag name="CAPTIONITEMSYSNAME" val="wd_createviscomp_section3_addscreenshot_video_VF101888971Дляэтогонужно155300160533"/>
  <p:tag name="BOOKMARKENTRYNAME" val="wd_createviscomp_section3_addscreenshot_video_VF101888971Дляэтогонужно155300"/>
  <p:tag name="BOOKMARKEXITNAME" val="wd_createviscomp_section3_addscreenshot_video_VF101888971Дляэтогонужно160533"/>
  <p:tag name="CAPTIONDISPLAYAREA" val="Fals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0adfb14f-1fc1-4de8-a097-b1d5df77b11b"/>
  <p:tag name="CAPTIONITEMSYSNAME" val="wd_createviscomp_section3_addscreenshot_video_VF101888971Вотивсё!160633161867"/>
  <p:tag name="BOOKMARKENTRYNAME" val="wd_createviscomp_section3_addscreenshot_video_VF101888971Вотивсё!160633"/>
  <p:tag name="BOOKMARKEXITNAME" val="wd_createviscomp_section3_addscreenshot_video_VF101888971Вотивсё!161867"/>
  <p:tag name="CAPTIONDISPLAYAREA" val="Fals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9b3f7b45-4931-40ef-ae93-37ad05b6f488"/>
  <p:tag name="CAPTIONITEMSYSNAME" val="wd_createviscomp_section3_addscreenshot_video_VF101888971Неправдали,161967168300"/>
  <p:tag name="BOOKMARKENTRYNAME" val="wd_createviscomp_section3_addscreenshot_video_VF101888971Неправдали,161967"/>
  <p:tag name="BOOKMARKEXITNAME" val="wd_createviscomp_section3_addscreenshot_video_VF101888971Неправдали,168300"/>
  <p:tag name="CAPTIONDISPLAYAREA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9fa10d69-2a80-46cf-88eb-acb66feb8fed"/>
  <p:tag name="CAPTIONITEMSYSNAME" val="wd_createviscomp_section1_texteffects_video_VF101888969Мненравитсяэтот6096763333"/>
  <p:tag name="BOOKMARKENTRYNAME" val="wd_createviscomp_section1_texteffects_video_VF101888969Мненравитсяэтот60967"/>
  <p:tag name="BOOKMARKEXITNAME" val="wd_createviscomp_section1_texteffects_video_VF101888969Мненравитсяэтот63333"/>
  <p:tag name="CAPTIONDISPLAYAREA" val="Fals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81999cb8-e924-4858-92ad-5f7f8558a646"/>
  <p:tag name="CAPTIONITEMSYSNAME" val="wd_createviscomp_section3_addscreenshot_video_VF101888971Вследующемвидеоролике168400170400"/>
  <p:tag name="BOOKMARKENTRYNAME" val="wd_createviscomp_section3_addscreenshot_video_VF101888971Вследующемвидеоролике168400"/>
  <p:tag name="BOOKMARKEXITNAME" val="wd_createviscomp_section3_addscreenshot_video_VF101888971Вследующемвидеоролике170400"/>
  <p:tag name="CAPTIONDISPLAYAREA" val="Fals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eefb9e69-fcb1-4487-b93d-56b8d3504608"/>
  <p:tag name="CAPTIONITEMSYSNAME" val="wd_createviscomp_section3_addscreenshot_video_VF101888971какдобавитьв170500177000"/>
  <p:tag name="BOOKMARKENTRYNAME" val="wd_createviscomp_section3_addscreenshot_video_VF101888971какдобавитьв170500"/>
  <p:tag name="BOOKMARKEXITNAME" val="wd_createviscomp_section3_addscreenshot_video_VF101888971какдобавитьв177000"/>
  <p:tag name="CAPTIONDISPLAYAREA" val="Fals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RadimZ.CZ\AppData\Local\Temp\tmp9280.tmp"/>
  <p:tag name="TEMPMEDIAFILENAME" val="C:\Users\RadimZ.CZ\AppData\Local\Temp\tmp94B3_wd_createviscomp_section4_smartartgraphics_VF101888972.wmv"/>
  <p:tag name="MEDIACAPTIONSHIDDEN" val="False"/>
  <p:tag name="CUSTOMXMLPARTID" val="{81252A50-415F-404B-AEE3-410EE9E66430}"/>
  <p:tag name="CAPTIONID" val="35c988c5-de2c-47c5-83ad-3d6c2a76e9a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6eb1c136-17e5-41b1-b741-b05f2d122385"/>
  <p:tag name="CAPTIONITEMSYSNAME" val="wd_createviscomp_section4_smartartgraphics_VF101888972Инапоследокя10338767"/>
  <p:tag name="BOOKMARKENTRYNAME" val="wd_createviscomp_section4_smartartgraphics_VF101888972Инапоследокя1033"/>
  <p:tag name="BOOKMARKEXITNAME" val="wd_createviscomp_section4_smartartgraphics_VF101888972Инапоследокя8767"/>
  <p:tag name="CAPTIONDISPLAYAREA" val="Fals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93f02341-c278-4b5a-a53f-26c2c70e0afc"/>
  <p:tag name="CAPTIONITEMSYSNAME" val="wd_createviscomp_section4_smartartgraphics_VF101888972новто886711300"/>
  <p:tag name="BOOKMARKENTRYNAME" val="wd_createviscomp_section4_smartartgraphics_VF101888972новто8867"/>
  <p:tag name="BOOKMARKEXITNAME" val="wd_createviscomp_section4_smartartgraphics_VF101888972новто11300"/>
  <p:tag name="CAPTIONDISPLAYAREA" val="Fals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f92ead37-fa8a-4bd6-976f-ca2280b24514"/>
  <p:tag name="CAPTIONITEMSYSNAME" val="wd_createviscomp_section4_smartartgraphics_VF101888972ВWord20101140017400"/>
  <p:tag name="BOOKMARKENTRYNAME" val="wd_createviscomp_section4_smartartgraphics_VF101888972ВWord201011400"/>
  <p:tag name="BOOKMARKEXITNAME" val="wd_createviscomp_section4_smartartgraphics_VF101888972ВWord201017400"/>
  <p:tag name="CAPTIONDISPLAYAREA" val="Fals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f9f44214-f68f-4356-a07f-ff64ea96c864"/>
  <p:tag name="CAPTIONITEMSYSNAME" val="wd_createviscomp_section4_smartartgraphics_VF101888972позволяющихбыстрои1750024200"/>
  <p:tag name="BOOKMARKENTRYNAME" val="wd_createviscomp_section4_smartartgraphics_VF101888972позволяющихбыстрои17500"/>
  <p:tag name="BOOKMARKEXITNAME" val="wd_createviscomp_section4_smartartgraphics_VF101888972позволяющихбыстрои24200"/>
  <p:tag name="CAPTIONDISPLAYAREA" val="Fals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41a82321-c759-40e2-861a-2b103bd4023b"/>
  <p:tag name="CAPTIONITEMSYSNAME" val="wd_createviscomp_section4_smartartgraphics_VF101888972Вмоемдокументе2430030133"/>
  <p:tag name="BOOKMARKENTRYNAME" val="wd_createviscomp_section4_smartartgraphics_VF101888972Вмоемдокументе24300"/>
  <p:tag name="BOOKMARKEXITNAME" val="wd_createviscomp_section4_smartartgraphics_VF101888972Вмоемдокументе30133"/>
  <p:tag name="CAPTIONDISPLAYAREA" val="Fals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ef59bed8-f48c-4721-acac-ec86d7487be1"/>
  <p:tag name="CAPTIONITEMSYSNAME" val="wd_createviscomp_section4_smartartgraphics_VF101888972Налентепоявляется3023338233"/>
  <p:tag name="BOOKMARKENTRYNAME" val="wd_createviscomp_section4_smartartgraphics_VF101888972Налентепоявляется30233"/>
  <p:tag name="BOOKMARKEXITNAME" val="wd_createviscomp_section4_smartartgraphics_VF101888972Налентепоявляется38233"/>
  <p:tag name="CAPTIONDISPLAYAREA" val="Fals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037de4a6-5534-417e-a042-52886579fe87"/>
  <p:tag name="CAPTIONITEMSYSNAME" val="wd_createviscomp_section4_smartartgraphics_VF101888972Этивкладкиотображаются,3833343933"/>
  <p:tag name="BOOKMARKENTRYNAME" val="wd_createviscomp_section4_smartartgraphics_VF101888972Этивкладкиотображаются,38333"/>
  <p:tag name="BOOKMARKEXITNAME" val="wd_createviscomp_section4_smartartgraphics_VF101888972Этивкладкиотображаются,43933"/>
  <p:tag name="CAPTIONDISPLAYAREA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913ab63a-3eaf-44cc-8af1-4db52024e7ec"/>
  <p:tag name="CAPTIONITEMSYSNAME" val="wd_createviscomp_section1_texteffects_video_VF101888969Онвыглядитсолидно6343372033"/>
  <p:tag name="BOOKMARKENTRYNAME" val="wd_createviscomp_section1_texteffects_video_VF101888969Онвыглядитсолидно63433"/>
  <p:tag name="BOOKMARKEXITNAME" val="wd_createviscomp_section1_texteffects_video_VF101888969Онвыглядитсолидно72033"/>
  <p:tag name="CAPTIONDISPLAYAREA" val="Fals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bc497082-13c4-45c2-ae35-55d3d72cdf93"/>
  <p:tag name="CAPTIONITEMSYSNAME" val="wd_createviscomp_section4_smartartgraphics_VF101888972Впредложениидля4403346900"/>
  <p:tag name="BOOKMARKENTRYNAME" val="wd_createviscomp_section4_smartartgraphics_VF101888972Впредложениидля44033"/>
  <p:tag name="BOOKMARKEXITNAME" val="wd_createviscomp_section4_smartartgraphics_VF101888972Впредложениидля46900"/>
  <p:tag name="CAPTIONDISPLAYAREA" val="Fals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bba8ddcf-2dab-4c4a-a4f7-d100aee9925d"/>
  <p:tag name="CAPTIONITEMSYSNAME" val="wd_createviscomp_section4_smartartgraphics_VF101888972апроиллюстрированс4700052533"/>
  <p:tag name="BOOKMARKENTRYNAME" val="wd_createviscomp_section4_smartartgraphics_VF101888972апроиллюстрированс47000"/>
  <p:tag name="BOOKMARKEXITNAME" val="wd_createviscomp_section4_smartartgraphics_VF101888972апроиллюстрированс52533"/>
  <p:tag name="CAPTIONDISPLAYAREA" val="Fals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8aa3ac6c-c578-41b6-a2ce-382ec5341b7f"/>
  <p:tag name="CAPTIONITEMSYSNAME" val="wd_createviscomp_section4_smartartgraphics_VF101888972Мнекажется,это5263356600"/>
  <p:tag name="BOOKMARKENTRYNAME" val="wd_createviscomp_section4_smartartgraphics_VF101888972Мнекажется,это52633"/>
  <p:tag name="BOOKMARKEXITNAME" val="wd_createviscomp_section4_smartartgraphics_VF101888972Мнекажется,это56600"/>
  <p:tag name="CAPTIONDISPLAYAREA" val="Fals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70ddac38-61ed-4085-b62c-f4756a6fffe5"/>
  <p:tag name="CAPTIONITEMSYSNAME" val="wd_createviscomp_section4_smartartgraphics_VF101888972Существуетмножествографических5670063167"/>
  <p:tag name="BOOKMARKENTRYNAME" val="wd_createviscomp_section4_smartartgraphics_VF101888972Существуетмножествографических56700"/>
  <p:tag name="BOOKMARKEXITNAME" val="wd_createviscomp_section4_smartartgraphics_VF101888972Существуетмножествографических63167"/>
  <p:tag name="CAPTIONDISPLAYAREA" val="Fals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92992b35-345e-476b-a6cb-d53321588531"/>
  <p:tag name="CAPTIONITEMSYSNAME" val="wd_createviscomp_section4_smartartgraphics_VF101888972Возможно,некоторыеиз6326767167"/>
  <p:tag name="BOOKMARKENTRYNAME" val="wd_createviscomp_section4_smartartgraphics_VF101888972Возможно,некоторыеиз63267"/>
  <p:tag name="BOOKMARKEXITNAME" val="wd_createviscomp_section4_smartartgraphics_VF101888972Возможно,некоторыеиз67167"/>
  <p:tag name="CAPTIONDISPLAYAREA" val="Fals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2a37f58e-d59c-4970-b5bb-97ca525e8c38"/>
  <p:tag name="CAPTIONITEMSYSNAME" val="wd_createviscomp_section4_smartartgraphics_VF101888972Благодаряфункциидинамического6726771000"/>
  <p:tag name="BOOKMARKENTRYNAME" val="wd_createviscomp_section4_smartartgraphics_VF101888972Благодаряфункциидинамического67267"/>
  <p:tag name="BOOKMARKEXITNAME" val="wd_createviscomp_section4_smartartgraphics_VF101888972Благодаряфункциидинамического71000"/>
  <p:tag name="CAPTIONDISPLAYAREA" val="Fals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b770e39e-f5bb-4e11-8807-4fa77af32d5f"/>
  <p:tag name="CAPTIONITEMSYSNAME" val="wd_createviscomp_section4_smartartgraphics_VF101888972какмоиданные7110075533"/>
  <p:tag name="BOOKMARKENTRYNAME" val="wd_createviscomp_section4_smartartgraphics_VF101888972какмоиданные71100"/>
  <p:tag name="BOOKMARKEXITNAME" val="wd_createviscomp_section4_smartartgraphics_VF101888972какмоиданные75533"/>
  <p:tag name="CAPTIONDISPLAYAREA" val="Fals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41b92c43-9392-4e1e-810e-a609922a1704"/>
  <p:tag name="CAPTIONITEMSYSNAME" val="wd_createviscomp_section4_smartartgraphics_VF101888972Можетбыть,выбрать7563382567"/>
  <p:tag name="BOOKMARKENTRYNAME" val="wd_createviscomp_section4_smartartgraphics_VF101888972Можетбыть,выбрать75633"/>
  <p:tag name="BOOKMARKEXITNAME" val="wd_createviscomp_section4_smartartgraphics_VF101888972Можетбыть,выбрать82567"/>
  <p:tag name="CAPTIONDISPLAYAREA" val="Fals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01c7b6a1-09c9-4ee2-99fb-40fe2f00e401"/>
  <p:tag name="CAPTIONITEMSYSNAME" val="wd_createviscomp_section4_smartartgraphics_VF101888972Былобыздорово8266791900"/>
  <p:tag name="BOOKMARKENTRYNAME" val="wd_createviscomp_section4_smartartgraphics_VF101888972Былобыздорово82667"/>
  <p:tag name="BOOKMARKEXITNAME" val="wd_createviscomp_section4_smartartgraphics_VF101888972Былобыздорово91900"/>
  <p:tag name="CAPTIONDISPLAYAREA" val="Fals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d53b52e1-829a-4fcb-bbab-2acd656c2b3e"/>
  <p:tag name="CAPTIONITEMSYSNAME" val="wd_createviscomp_section4_smartartgraphics_VF101888972Ящелкаюзамещающую9200099133"/>
  <p:tag name="BOOKMARKENTRYNAME" val="wd_createviscomp_section4_smartartgraphics_VF101888972Ящелкаюзамещающую92000"/>
  <p:tag name="BOOKMARKEXITNAME" val="wd_createviscomp_section4_smartartgraphics_VF101888972Ящелкаюзамещающую99133"/>
  <p:tag name="CAPTIONDISPLAYAREA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274f9d2e-5350-41c8-ae02-1f42d2f39076"/>
  <p:tag name="CAPTIONITEMSYSNAME" val="wd_createviscomp_section1_texteffects_video_VF101888969Теперьпосмотримна7213376300"/>
  <p:tag name="BOOKMARKENTRYNAME" val="wd_createviscomp_section1_texteffects_video_VF101888969Теперьпосмотримна72133"/>
  <p:tag name="BOOKMARKEXITNAME" val="wd_createviscomp_section1_texteffects_video_VF101888969Теперьпосмотримна76300"/>
  <p:tag name="CAPTIONDISPLAYAREA" val="Fals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4d15277d-3f50-48f1-bd9a-b9828d35e726"/>
  <p:tag name="CAPTIONITEMSYSNAME" val="wd_createviscomp_section4_smartartgraphics_VF101888972котороенужновставить.99233104267"/>
  <p:tag name="BOOKMARKENTRYNAME" val="wd_createviscomp_section4_smartartgraphics_VF101888972котороенужновставить.99233"/>
  <p:tag name="BOOKMARKEXITNAME" val="wd_createviscomp_section4_smartartgraphics_VF101888972котороенужновставить.104267"/>
  <p:tag name="CAPTIONDISPLAYAREA" val="Fals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c275baab-12c0-4aeb-9840-c23e54bc5599"/>
  <p:tag name="CAPTIONITEMSYSNAME" val="wd_createviscomp_section4_smartartgraphics_VF101888972Срисункомэта104367110267"/>
  <p:tag name="BOOKMARKENTRYNAME" val="wd_createviscomp_section4_smartartgraphics_VF101888972Срисункомэта104367"/>
  <p:tag name="BOOKMARKEXITNAME" val="wd_createviscomp_section4_smartartgraphics_VF101888972Срисункомэта110267"/>
  <p:tag name="CAPTIONDISPLAYAREA" val="Fals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20e22b9d-3662-40fe-904e-76f93bd676a6"/>
  <p:tag name="CAPTIONITEMSYSNAME" val="wd_createviscomp_section4_smartartgraphics_VF101888972Еслипотребуетсядобавить110367114600"/>
  <p:tag name="BOOKMARKENTRYNAME" val="wd_createviscomp_section4_smartartgraphics_VF101888972Еслипотребуетсядобавить110367"/>
  <p:tag name="BOOKMARKEXITNAME" val="wd_createviscomp_section4_smartartgraphics_VF101888972Еслипотребуетсядобавить114600"/>
  <p:tag name="CAPTIONDISPLAYAREA" val="Fals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8a7f47e8-c838-4947-be3d-f94f58e34eb8"/>
  <p:tag name="CAPTIONITEMSYSNAME" val="wd_createviscomp_section4_smartartgraphics_VF101888972щелкнувсоответствующиезамещающие114700123067"/>
  <p:tag name="BOOKMARKENTRYNAME" val="wd_createviscomp_section4_smartartgraphics_VF101888972щелкнувсоответствующиезамещающие114700"/>
  <p:tag name="BOOKMARKEXITNAME" val="wd_createviscomp_section4_smartartgraphics_VF101888972щелкнувсоответствующиезамещающие123067"/>
  <p:tag name="CAPTIONDISPLAYAREA" val="Fals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8dc1eab5-1347-4ca4-9eef-a13c91bbab21"/>
  <p:tag name="CAPTIONITEMSYSNAME" val="wd_createviscomp_section4_smartartgraphics_VF101888972Предположим,мненадо123167128767"/>
  <p:tag name="BOOKMARKENTRYNAME" val="wd_createviscomp_section4_smartartgraphics_VF101888972Предположим,мненадо123167"/>
  <p:tag name="BOOKMARKEXITNAME" val="wd_createviscomp_section4_smartartgraphics_VF101888972Предположим,мненадо128767"/>
  <p:tag name="CAPTIONDISPLAYAREA" val="Fals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3af66978-086b-4e44-a253-030ff8b75c91"/>
  <p:tag name="CAPTIONITEMSYSNAME" val="wd_createviscomp_section4_smartartgraphics_VF101888972Дляэтогоможно128867134133"/>
  <p:tag name="BOOKMARKENTRYNAME" val="wd_createviscomp_section4_smartartgraphics_VF101888972Дляэтогоможно128867"/>
  <p:tag name="BOOKMARKEXITNAME" val="wd_createviscomp_section4_smartartgraphics_VF101888972Дляэтогоможно134133"/>
  <p:tag name="CAPTIONDISPLAYAREA" val="Fals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703cbd95-b725-4ccb-abdd-bd5b56185903"/>
  <p:tag name="CAPTIONITEMSYSNAME" val="wd_createviscomp_section4_smartartgraphics_VF101888972Например,длянепрерывного134233140200"/>
  <p:tag name="BOOKMARKENTRYNAME" val="wd_createviscomp_section4_smartartgraphics_VF101888972Например,длянепрерывного134233"/>
  <p:tag name="BOOKMARKEXITNAME" val="wd_createviscomp_section4_smartartgraphics_VF101888972Например,длянепрерывного140200"/>
  <p:tag name="CAPTIONDISPLAYAREA" val="Fals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90481e1d-884b-483b-9768-40c7ccecd57e"/>
  <p:tag name="CAPTIONITEMSYSNAME" val="wd_createviscomp_section4_smartartgraphics_VF101888972адляиллюстрации140300145567"/>
  <p:tag name="BOOKMARKENTRYNAME" val="wd_createviscomp_section4_smartartgraphics_VF101888972адляиллюстрации140300"/>
  <p:tag name="BOOKMARKEXITNAME" val="wd_createviscomp_section4_smartartgraphics_VF101888972адляиллюстрации145567"/>
  <p:tag name="CAPTIONDISPLAYAREA" val="Fals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3f6bf44a-3285-4c01-afb1-923f81fdc3dd"/>
  <p:tag name="CAPTIONITEMSYSNAME" val="wd_createviscomp_section4_smartartgraphics_VF101888972КоллекцияSmartArtна145667156767"/>
  <p:tag name="BOOKMARKENTRYNAME" val="wd_createviscomp_section4_smartartgraphics_VF101888972КоллекцияSmartArtна145667"/>
  <p:tag name="BOOKMARKEXITNAME" val="wd_createviscomp_section4_smartartgraphics_VF101888972КоллекцияSmartArtна156767"/>
  <p:tag name="CAPTIONDISPLAYAREA" val="Fals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f695c1af-d1df-4818-b947-84913f7afef0"/>
  <p:tag name="CAPTIONITEMSYSNAME" val="wd_createviscomp_section4_smartartgraphics_VF101888972Теперь,когдавы156867162400"/>
  <p:tag name="BOOKMARKENTRYNAME" val="wd_createviscomp_section4_smartartgraphics_VF101888972Теперь,когдавы156867"/>
  <p:tag name="BOOKMARKEXITNAME" val="wd_createviscomp_section4_smartartgraphics_VF101888972Теперь,когдавы162400"/>
  <p:tag name="CAPTIONDISPLAYAREA" val="Fals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a2da0a08-a256-4e9c-adc4-cc971f5620d0"/>
  <p:tag name="CAPTIONITEMSYSNAME" val="wd_createviscomp_section1_texteffects_video_VF101888969Дляконтуратекста7640080700"/>
  <p:tag name="BOOKMARKENTRYNAME" val="wd_createviscomp_section1_texteffects_video_VF101888969Дляконтуратекста76400"/>
  <p:tag name="BOOKMARKEXITNAME" val="wd_createviscomp_section1_texteffects_video_VF101888969Дляконтуратекста80700"/>
  <p:tag name="CAPTIONDISPLAYAREA" val="Fals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35c988c5-de2c-47c5-83ad-3d6c2a76e9a0"/>
  <p:tag name="CAPTIONINTERNALID" val="e856aac2-693c-4964-9e94-80a4cb817fcb"/>
  <p:tag name="CAPTIONITEMSYSNAME" val="wd_createviscomp_section4_smartartgraphics_VF101888972можноперейтик162500165000"/>
  <p:tag name="BOOKMARKENTRYNAME" val="wd_createviscomp_section4_smartartgraphics_VF101888972можноперейтик162500"/>
  <p:tag name="BOOKMARKEXITNAME" val="wd_createviscomp_section4_smartartgraphics_VF101888972можноперейтик165000"/>
  <p:tag name="CAPTIONDISPLAYAREA" val="Fals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7b1a5f40-9e36-44fb-b22b-8f347be614e8"/>
  <p:tag name="CAPTIONITEMSYSNAME" val="wd_createviscomp_section1_texteffects_video_VF101888969Мнеоченьнравится8080083533"/>
  <p:tag name="BOOKMARKENTRYNAME" val="wd_createviscomp_section1_texteffects_video_VF101888969Мнеоченьнравится80800"/>
  <p:tag name="BOOKMARKEXITNAME" val="wd_createviscomp_section1_texteffects_video_VF101888969Мнеоченьнравится83533"/>
  <p:tag name="CAPTIONDISPLAYAREA" val="Fals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c08884e0-fb39-43fb-b876-67e296fa1d87"/>
  <p:tag name="CAPTIONITEMSYSNAME" val="wd_createviscomp_section1_texteffects_video_VF101888969онделаеттекст8363391167"/>
  <p:tag name="BOOKMARKENTRYNAME" val="wd_createviscomp_section1_texteffects_video_VF101888969онделаеттекст83633"/>
  <p:tag name="BOOKMARKEXITNAME" val="wd_createviscomp_section1_texteffects_video_VF101888969онделаеттекст91167"/>
  <p:tag name="CAPTIONDISPLAYAREA" val="Fals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e5422d0c-c3c8-4700-bd88-d155caaf1837"/>
  <p:tag name="CAPTIONITEMSYSNAME" val="wd_createviscomp_section1_texteffects_video_VF101888969Какиежееще9126793967"/>
  <p:tag name="BOOKMARKENTRYNAME" val="wd_createviscomp_section1_texteffects_video_VF101888969Какиежееще91267"/>
  <p:tag name="BOOKMARKEXITNAME" val="wd_createviscomp_section1_texteffects_video_VF101888969Какиежееще93967"/>
  <p:tag name="CAPTIONDISPLAYAREA" val="Fals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a767c84a-cf79-4b58-a3f7-6786ca7b4c6d"/>
  <p:tag name="CAPTIONITEMSYSNAME" val="wd_createviscomp_section1_texteffects_video_VF101888969&quot;Тень&quot;,&quot;Снаружи&quot;и9406798233"/>
  <p:tag name="BOOKMARKENTRYNAME" val="wd_createviscomp_section1_texteffects_video_VF101888969&quot;Тень&quot;,&quot;Снаружи&quot;и94067"/>
  <p:tag name="BOOKMARKEXITNAME" val="wd_createviscomp_section1_texteffects_video_VF101888969&quot;Тень&quot;,&quot;Снаружи&quot;и98233"/>
  <p:tag name="CAPTIONDISPLAYAREA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cb79f706-0126-455b-b687-5a8b538da742"/>
  <p:tag name="CAPTIONITEMSYSNAME" val="wd_createviscomp_section1_texteffects_video_VF101888969Начнемсодной4338200"/>
  <p:tag name="BOOKMARKENTRYNAME" val="wd_createviscomp_section1_texteffects_video_VF101888969Начнемсодной433"/>
  <p:tag name="BOOKMARKEXITNAME" val="wd_createviscomp_section1_texteffects_video_VF101888969Начнемсодной8200"/>
  <p:tag name="CAPTIONDISPLAYAREA" val="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160c9255-7c7e-40b5-b64d-44d9603f900b"/>
  <p:tag name="CAPTIONITEMSYSNAME" val="wd_createviscomp_section1_texteffects_video_VF101888969&quot;Отражение&quot;.98333101233"/>
  <p:tag name="BOOKMARKENTRYNAME" val="wd_createviscomp_section1_texteffects_video_VF101888969&quot;Отражение&quot;.98333"/>
  <p:tag name="BOOKMARKEXITNAME" val="wd_createviscomp_section1_texteffects_video_VF101888969&quot;Отражение&quot;.101233"/>
  <p:tag name="CAPTIONDISPLAYAREA" val="Fals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13d3f7cc-c68a-491e-a98e-30b5b6e6ba57"/>
  <p:tag name="CAPTIONITEMSYSNAME" val="wd_createviscomp_section1_texteffects_video_VF101888969Мненравитсявот101333108600"/>
  <p:tag name="BOOKMARKENTRYNAME" val="wd_createviscomp_section1_texteffects_video_VF101888969Мненравитсявот101333"/>
  <p:tag name="BOOKMARKEXITNAME" val="wd_createviscomp_section1_texteffects_video_VF101888969Мненравитсявот108600"/>
  <p:tag name="CAPTIONDISPLAYAREA" val="Fals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1b4fc689-1227-461e-8439-5d046fadf6f8"/>
  <p:tag name="CAPTIONITEMSYSNAME" val="wd_createviscomp_section1_texteffects_video_VF101888969Теперьдавайтерассмотрим108700112100"/>
  <p:tag name="BOOKMARKENTRYNAME" val="wd_createviscomp_section1_texteffects_video_VF101888969Теперьдавайтерассмотрим108700"/>
  <p:tag name="BOOKMARKEXITNAME" val="wd_createviscomp_section1_texteffects_video_VF101888969Теперьдавайтерассмотрим112100"/>
  <p:tag name="CAPTIONDISPLAYAREA" val="Fals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d65ce265-502b-4a51-931b-d9482a641283"/>
  <p:tag name="CAPTIONITEMSYSNAME" val="wd_createviscomp_section1_texteffects_video_VF101888969Чтополучится,если112200115700"/>
  <p:tag name="BOOKMARKENTRYNAME" val="wd_createviscomp_section1_texteffects_video_VF101888969Чтополучится,если112200"/>
  <p:tag name="BOOKMARKEXITNAME" val="wd_createviscomp_section1_texteffects_video_VF101888969Чтополучится,если115700"/>
  <p:tag name="CAPTIONDISPLAYAREA" val="Fals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87651155-108b-4176-9f24-257e3756253d"/>
  <p:tag name="CAPTIONITEMSYSNAME" val="wd_createviscomp_section1_texteffects_video_VF101888969Красиво.115800117100"/>
  <p:tag name="BOOKMARKENTRYNAME" val="wd_createviscomp_section1_texteffects_video_VF101888969Красиво.115800"/>
  <p:tag name="BOOKMARKEXITNAME" val="wd_createviscomp_section1_texteffects_video_VF101888969Красиво.117100"/>
  <p:tag name="CAPTIONDISPLAYAREA" val="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6c9eef25-d564-4c65-a5c1-5f1eb7e0e6ce"/>
  <p:tag name="CAPTIONITEMSYSNAME" val="wd_createviscomp_section1_texteffects_video_VF101888969Мненравитсявот117200120233"/>
  <p:tag name="BOOKMARKENTRYNAME" val="wd_createviscomp_section1_texteffects_video_VF101888969Мненравитсявот117200"/>
  <p:tag name="BOOKMARKEXITNAME" val="wd_createviscomp_section1_texteffects_video_VF101888969Мненравитсявот120233"/>
  <p:tag name="CAPTIONDISPLAYAREA" val="Fals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3079568a-313c-458a-a311-42f13029e3c4"/>
  <p:tag name="CAPTIONITEMSYSNAME" val="wd_createviscomp_section1_texteffects_video_VF101888969Аещелучше —120333126000"/>
  <p:tag name="BOOKMARKENTRYNAME" val="wd_createviscomp_section1_texteffects_video_VF101888969Аещелучше —120333"/>
  <p:tag name="BOOKMARKEXITNAME" val="wd_createviscomp_section1_texteffects_video_VF101888969Аещелучше —126000"/>
  <p:tag name="CAPTIONDISPLAYAREA" val="Fals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46e43311-075d-4c2b-811d-da368741a71e"/>
  <p:tag name="CAPTIONITEMSYSNAME" val="wd_createviscomp_section1_texteffects_video_VF101888969Явыбираюэтот126100128100"/>
  <p:tag name="BOOKMARKENTRYNAME" val="wd_createviscomp_section1_texteffects_video_VF101888969Явыбираюэтот126100"/>
  <p:tag name="BOOKMARKEXITNAME" val="wd_createviscomp_section1_texteffects_video_VF101888969Явыбираюэтот128100"/>
  <p:tag name="CAPTIONDISPLAYAREA" val="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d872af7e-efa7-428e-ae13-dce471f3db22"/>
  <p:tag name="CAPTIONITEMSYSNAME" val="wd_createviscomp_section1_texteffects_video_VF101888969Ясобираюсьобновить128200130467"/>
  <p:tag name="BOOKMARKENTRYNAME" val="wd_createviscomp_section1_texteffects_video_VF101888969Ясобираюсьобновить128200"/>
  <p:tag name="BOOKMARKEXITNAME" val="wd_createviscomp_section1_texteffects_video_VF101888969Ясобираюсьобновить130467"/>
  <p:tag name="CAPTIONDISPLAYAREA" val="Fal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fa005107-31be-4a57-bb04-2afb73f23b0c"/>
  <p:tag name="CAPTIONITEMSYSNAME" val="wd_createviscomp_section1_texteffects_video_VF101888969тоестьстиль,130567135200"/>
  <p:tag name="BOOKMARKENTRYNAME" val="wd_createviscomp_section1_texteffects_video_VF101888969тоестьстиль,130567"/>
  <p:tag name="BOOKMARKEXITNAME" val="wd_createviscomp_section1_texteffects_video_VF101888969тоестьстиль,135200"/>
  <p:tag name="CAPTIONDISPLAYAREA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ff5cc772-1d91-4a80-af71-75d4a2d98935"/>
  <p:tag name="CAPTIONITEMSYSNAME" val="wd_createviscomp_section1_texteffects_video_VF101888969Теперькаждыйможет830012933"/>
  <p:tag name="BOOKMARKENTRYNAME" val="wd_createviscomp_section1_texteffects_video_VF101888969Теперькаждыйможет8300"/>
  <p:tag name="BOOKMARKEXITNAME" val="wd_createviscomp_section1_texteffects_video_VF101888969Теперькаждыйможет12933"/>
  <p:tag name="CAPTIONDISPLAYAREA" val="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cbb72da5-7fe8-415d-bc28-79480eda6130"/>
  <p:tag name="CAPTIONITEMSYSNAME" val="wd_createviscomp_section1_texteffects_video_VF101888969полученномуспомощью135300138267"/>
  <p:tag name="BOOKMARKENTRYNAME" val="wd_createviscomp_section1_texteffects_video_VF101888969полученномуспомощью135300"/>
  <p:tag name="BOOKMARKEXITNAME" val="wd_createviscomp_section1_texteffects_video_VF101888969полученномуспомощью138267"/>
  <p:tag name="CAPTIONDISPLAYAREA" val="Fals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e9a618e5-6faa-4c59-ae4a-fad0eee2c6e0"/>
  <p:tag name="CAPTIONITEMSYSNAME" val="wd_createviscomp_section1_texteffects_video_VF101888969Вгруппе&quot;Стили&quot;138367142933"/>
  <p:tag name="BOOKMARKENTRYNAME" val="wd_createviscomp_section1_texteffects_video_VF101888969Вгруппе&quot;Стили&quot;138367"/>
  <p:tag name="BOOKMARKEXITNAME" val="wd_createviscomp_section1_texteffects_video_VF101888969Вгруппе&quot;Стили&quot;142933"/>
  <p:tag name="CAPTIONDISPLAYAREA" val="Fals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b5ba692e-76da-4d8b-a582-7ebab780df2e"/>
  <p:tag name="CAPTIONITEMSYSNAME" val="wd_createviscomp_section1_texteffects_video_VF101888969ивыбираюкоманду143033148333"/>
  <p:tag name="BOOKMARKENTRYNAME" val="wd_createviscomp_section1_texteffects_video_VF101888969ивыбираюкоманду143033"/>
  <p:tag name="BOOKMARKEXITNAME" val="wd_createviscomp_section1_texteffects_video_VF101888969ивыбираюкоманду148333"/>
  <p:tag name="CAPTIONDISPLAYAREA" val="Fals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1932cb66-b761-4c39-8058-5289448228d0"/>
  <p:tag name="CAPTIONITEMSYSNAME" val="wd_createviscomp_section1_texteffects_video_VF101888969Стиль&quot;Название&quot;обновлен.148433150800"/>
  <p:tag name="BOOKMARKENTRYNAME" val="wd_createviscomp_section1_texteffects_video_VF101888969Стиль&quot;Название&quot;обновлен.148433"/>
  <p:tag name="BOOKMARKEXITNAME" val="wd_createviscomp_section1_texteffects_video_VF101888969Стиль&quot;Название&quot;обновлен.150800"/>
  <p:tag name="CAPTIONDISPLAYAREA" val="Fals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54b38cf4-fdab-48b6-8bb6-0e3c6a48daad"/>
  <p:tag name="CAPTIONITEMSYSNAME" val="wd_createviscomp_section1_texteffects_video_VF101888969Теперьямогу150900155767"/>
  <p:tag name="BOOKMARKENTRYNAME" val="wd_createviscomp_section1_texteffects_video_VF101888969Теперьямогу150900"/>
  <p:tag name="BOOKMARKEXITNAME" val="wd_createviscomp_section1_texteffects_video_VF101888969Теперьямогу155767"/>
  <p:tag name="CAPTIONDISPLAYAREA" val="Fals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e03f15f4-bd4a-4660-b396-d51618eea500"/>
  <p:tag name="CAPTIONITEMSYSNAME" val="wd_createviscomp_section1_texteffects_video_VF101888969клюбомузаголовку155867161733"/>
  <p:tag name="BOOKMARKENTRYNAME" val="wd_createviscomp_section1_texteffects_video_VF101888969клюбомузаголовку155867"/>
  <p:tag name="BOOKMARKEXITNAME" val="wd_createviscomp_section1_texteffects_video_VF101888969клюбомузаголовку161733"/>
  <p:tag name="CAPTIONDISPLAYAREA" val="Fals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5bde81a6-c3e0-466b-8a86-195e47ce996f"/>
  <p:tag name="CAPTIONITEMSYSNAME" val="wd_createviscomp_section1_texteffects_video_VF101888969Посколькуспециальныеэффекты161833166000"/>
  <p:tag name="BOOKMARKENTRYNAME" val="wd_createviscomp_section1_texteffects_video_VF101888969Посколькуспециальныеэффекты161833"/>
  <p:tag name="BOOKMARKEXITNAME" val="wd_createviscomp_section1_texteffects_video_VF101888969Посколькуспециальныеэффекты166000"/>
  <p:tag name="CAPTIONDISPLAYAREA" val="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404d2237-9ad1-4e6c-9ab3-0440d2a6dc71"/>
  <p:tag name="CAPTIONITEMSYSNAME" val="wd_createviscomp_section1_texteffects_video_VF101888969вседругиевозможности166100170567"/>
  <p:tag name="BOOKMARKENTRYNAME" val="wd_createviscomp_section1_texteffects_video_VF101888969вседругиевозможности166100"/>
  <p:tag name="BOOKMARKEXITNAME" val="wd_createviscomp_section1_texteffects_video_VF101888969вседругиевозможности170567"/>
  <p:tag name="CAPTIONDISPLAYAREA" val="Fals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a8603f04-066f-4eb7-bbf4-7a086e0bcdd4"/>
  <p:tag name="CAPTIONITEMSYSNAME" val="wd_createviscomp_section1_texteffects_video_VF101888969Например,проверкуправописания170667174633"/>
  <p:tag name="BOOKMARKENTRYNAME" val="wd_createviscomp_section1_texteffects_video_VF101888969Например,проверкуправописания170667"/>
  <p:tag name="BOOKMARKEXITNAME" val="wd_createviscomp_section1_texteffects_video_VF101888969Например,проверкуправописания174633"/>
  <p:tag name="CAPTIONDISPLAYAREA" val="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f8563083-627c-4550-adb6-7b6eaf0779b8"/>
  <p:tag name="CAPTIONITEMSYSNAME" val="wd_createviscomp_section1_texteffects_video_VF101888969ккоторомубыли174733178333"/>
  <p:tag name="BOOKMARKENTRYNAME" val="wd_createviscomp_section1_texteffects_video_VF101888969ккоторомубыли174733"/>
  <p:tag name="BOOKMARKEXITNAME" val="wd_createviscomp_section1_texteffects_video_VF101888969ккоторомубыли178333"/>
  <p:tag name="CAPTIONDISPLAYAREA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942aa5e1-4f73-4921-84d7-9387ead8c0b6"/>
  <p:tag name="CAPTIONITEMSYSNAME" val="wd_createviscomp_section1_texteffects_video_VF101888969дизайнерскимиэффектамине1303320100"/>
  <p:tag name="BOOKMARKENTRYNAME" val="wd_createviscomp_section1_texteffects_video_VF101888969дизайнерскимиэффектамине13033"/>
  <p:tag name="BOOKMARKEXITNAME" val="wd_createviscomp_section1_texteffects_video_VF101888969дизайнерскимиэффектамине20100"/>
  <p:tag name="CAPTIONDISPLAYAREA" val="Fals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44fd76d4-0332-4413-862a-20d053981266"/>
  <p:tag name="CAPTIONITEMSYSNAME" val="wd_createviscomp_section1_texteffects_video_VF101888969Давайтепосмотрим,что178433185433"/>
  <p:tag name="BOOKMARKENTRYNAME" val="wd_createviscomp_section1_texteffects_video_VF101888969Давайтепосмотрим,что178433"/>
  <p:tag name="BOOKMARKEXITNAME" val="wd_createviscomp_section1_texteffects_video_VF101888969Давайтепосмотрим,что185433"/>
  <p:tag name="CAPTIONDISPLAYAREA" val="Fals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c5978bfc-98b1-46b1-93b0-0e6522baead3"/>
  <p:tag name="CAPTIONITEMSYSNAME" val="wd_createviscomp_section1_texteffects_video_VF101888969ккоторомуприменены185533188167"/>
  <p:tag name="BOOKMARKENTRYNAME" val="wd_createviscomp_section1_texteffects_video_VF101888969ккоторомуприменены185533"/>
  <p:tag name="BOOKMARKEXITNAME" val="wd_createviscomp_section1_texteffects_video_VF101888969ккоторомуприменены188167"/>
  <p:tag name="CAPTIONDISPLAYAREA" val="Fals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e3866bce-1b52-47df-8566-7ed8c643886c"/>
  <p:tag name="CAPTIONITEMSYSNAME" val="wd_createviscomp_section1_texteffects_video_VF101888969Какив188267190833"/>
  <p:tag name="BOOKMARKENTRYNAME" val="wd_createviscomp_section1_texteffects_video_VF101888969Какив188267"/>
  <p:tag name="BOOKMARKEXITNAME" val="wd_createviscomp_section1_texteffects_video_VF101888969Какив190833"/>
  <p:tag name="CAPTIONDISPLAYAREA" val="Fals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1f978c3c-9736-4c5b-aaca-cb850f41bde0"/>
  <p:tag name="CAPTIONITEMSYSNAME" val="wd_createviscomp_section1_texteffects_video_VF101888969функцияпроверкиправописания190933196633"/>
  <p:tag name="BOOKMARKENTRYNAME" val="wd_createviscomp_section1_texteffects_video_VF101888969функцияпроверкиправописания190933"/>
  <p:tag name="BOOKMARKEXITNAME" val="wd_createviscomp_section1_texteffects_video_VF101888969функцияпроверкиправописания196633"/>
  <p:tag name="CAPTIONDISPLAYAREA" val="Fals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2d43f22d-6b3c-4cf9-9976-60a6e43d46eb"/>
  <p:tag name="CAPTIONITEMSYSNAME" val="wd_createviscomp_section1_texteffects_video_VF101888969Посколькуисходныйтекст196733205400"/>
  <p:tag name="BOOKMARKENTRYNAME" val="wd_createviscomp_section1_texteffects_video_VF101888969Посколькуисходныйтекст196733"/>
  <p:tag name="BOOKMARKEXITNAME" val="wd_createviscomp_section1_texteffects_video_VF101888969Посколькуисходныйтекст205400"/>
  <p:tag name="CAPTIONDISPLAYAREA" val="Fals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3c4c8936-f486-4da6-bc57-679efb2e3d6c"/>
  <p:tag name="CAPTIONITEMSYSNAME" val="wd_createviscomp_section1_texteffects_video_VF101888969Теперь,когдавы205500213200"/>
  <p:tag name="BOOKMARKENTRYNAME" val="wd_createviscomp_section1_texteffects_video_VF101888969Теперь,когдавы205500"/>
  <p:tag name="BOOKMARKEXITNAME" val="wd_createviscomp_section1_texteffects_video_VF101888969Теперь,когдавы213200"/>
  <p:tag name="CAPTIONDISPLAYAREA" val="Fals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002020b5-f2de-46dc-aa61-dfc80862aaea"/>
  <p:tag name="CAPTIONITEMSYSNAME" val="wd_createviscomp_section1_texteffects_video_VF101888969давайтепосмотрим,что213300219133"/>
  <p:tag name="BOOKMARKENTRYNAME" val="wd_createviscomp_section1_texteffects_video_VF101888969давайтепосмотрим,что213300"/>
  <p:tag name="BOOKMARKEXITNAME" val="wd_createviscomp_section1_texteffects_video_VF101888969давайтепосмотрим,что219133"/>
  <p:tag name="CAPTIONDISPLAYAREA" val="Fals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cd839d9e-2ac8-44e7-96a0-08d46e4f119b"/>
  <p:tag name="CAPTIONITEMSYSNAME" val="wd_createviscomp_section1_texteffects_video_VF101888969Следующийвидеороликпосвящен219233224500"/>
  <p:tag name="BOOKMARKENTRYNAME" val="wd_createviscomp_section1_texteffects_video_VF101888969Следующийвидеороликпосвящен219233"/>
  <p:tag name="BOOKMARKEXITNAME" val="wd_createviscomp_section1_texteffects_video_VF101888969Следующийвидеороликпосвящен224500"/>
  <p:tag name="CAPTIONDISPLAYAREA" val="Fals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RadimZ.CZ\AppData\Local\Temp\tmp50C9.tmp"/>
  <p:tag name="TEMPMEDIAFILENAME" val="C:\Users\RadimZ.CZ\AppData\Local\Temp\tmp52CE_wd_createviscomp_section2_pictureedtools_video_VF101888970.wmv"/>
  <p:tag name="MEDIACAPTIONSHIDDEN" val="False"/>
  <p:tag name="CUSTOMXMLPARTID" val="{82A91649-4AE7-4BC2-8D0F-ED04546CAFAA}"/>
  <p:tag name="CAPTIONID" val="9dc8dbb7-9203-4ed1-ae3d-50f29254324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3ccb4aa6-7540-460c-8a70-0e67cd7e43e9"/>
  <p:tag name="CAPTIONITEMSYSNAME" val="wd_createviscomp_section2_pictureedtools_video_VF101888970Какив4004800"/>
  <p:tag name="BOOKMARKENTRYNAME" val="wd_createviscomp_section2_pictureedtools_video_VF101888970Какив400"/>
  <p:tag name="BOOKMARKEXITNAME" val="wd_createviscomp_section2_pictureedtools_video_VF101888970Какив4800"/>
  <p:tag name="CAPTIONDISPLAYAREA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61b36bf5-2544-487a-a7c7-805c340ada62"/>
  <p:tag name="CAPTIONITEMSYSNAME" val="wd_createviscomp_section1_texteffects_video_VF101888969Сначалаявыделю2020023533"/>
  <p:tag name="BOOKMARKENTRYNAME" val="wd_createviscomp_section1_texteffects_video_VF101888969Сначалаявыделю20200"/>
  <p:tag name="BOOKMARKEXITNAME" val="wd_createviscomp_section1_texteffects_video_VF101888969Сначалаявыделю23533"/>
  <p:tag name="CAPTIONDISPLAYAREA" val="Fals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202249ab-f872-4b72-a971-2e83771f7ca1"/>
  <p:tag name="CAPTIONITEMSYSNAME" val="wd_createviscomp_section2_pictureedtools_video_VF101888970Наэтотраз490012667"/>
  <p:tag name="BOOKMARKENTRYNAME" val="wd_createviscomp_section2_pictureedtools_video_VF101888970Наэтотраз4900"/>
  <p:tag name="BOOKMARKEXITNAME" val="wd_createviscomp_section2_pictureedtools_video_VF101888970Наэтотраз12667"/>
  <p:tag name="CAPTIONDISPLAYAREA" val="Fals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745e6341-f4aa-4b78-85b2-1cff91a3898f"/>
  <p:tag name="CAPTIONITEMSYSNAME" val="wd_createviscomp_section2_pictureedtools_video_VF101888970ВприложенииWord1276716167"/>
  <p:tag name="BOOKMARKENTRYNAME" val="wd_createviscomp_section2_pictureedtools_video_VF101888970ВприложенииWord12767"/>
  <p:tag name="BOOKMARKEXITNAME" val="wd_createviscomp_section2_pictureedtools_video_VF101888970ВприложенииWord16167"/>
  <p:tag name="CAPTIONDISPLAYAREA" val="Fals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554302a5-6949-4051-abeb-2b4487a6e89a"/>
  <p:tag name="CAPTIONITEMSYSNAME" val="wd_createviscomp_section2_pictureedtools_video_VF101888970Явставилав1626720733"/>
  <p:tag name="BOOKMARKENTRYNAME" val="wd_createviscomp_section2_pictureedtools_video_VF101888970Явставилав16267"/>
  <p:tag name="BOOKMARKEXITNAME" val="wd_createviscomp_section2_pictureedtools_video_VF101888970Явставилав20733"/>
  <p:tag name="CAPTIONDISPLAYAREA" val="Fals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51daa428-924e-42d9-be58-2677fb9fe986"/>
  <p:tag name="CAPTIONITEMSYSNAME" val="wd_createviscomp_section2_pictureedtools_video_VF101888970Сначалаящелкну2083324567"/>
  <p:tag name="BOOKMARKENTRYNAME" val="wd_createviscomp_section2_pictureedtools_video_VF101888970Сначалаящелкну20833"/>
  <p:tag name="BOOKMARKEXITNAME" val="wd_createviscomp_section2_pictureedtools_video_VF101888970Сначалаящелкну24567"/>
  <p:tag name="CAPTIONDISPLAYAREA" val="Fals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38c77c8c-1351-47a6-97e9-a396fc088595"/>
  <p:tag name="CAPTIONITEMSYSNAME" val="wd_createviscomp_section2_pictureedtools_video_VF101888970Обратитевнимание:на2466728600"/>
  <p:tag name="BOOKMARKENTRYNAME" val="wd_createviscomp_section2_pictureedtools_video_VF101888970Обратитевнимание:на24667"/>
  <p:tag name="BOOKMARKEXITNAME" val="wd_createviscomp_section2_pictureedtools_video_VF101888970Обратитевнимание:на28600"/>
  <p:tag name="CAPTIONDISPLAYAREA" val="Fals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0b47a8c0-bf67-4a63-9fed-cf9ed6fc4aa9"/>
  <p:tag name="CAPTIONITEMSYSNAME" val="wd_createviscomp_section2_pictureedtools_video_VF101888970&quot;Работасрисунками&quot;2870032433"/>
  <p:tag name="BOOKMARKENTRYNAME" val="wd_createviscomp_section2_pictureedtools_video_VF101888970&quot;Работасрисунками&quot;28700"/>
  <p:tag name="BOOKMARKEXITNAME" val="wd_createviscomp_section2_pictureedtools_video_VF101888970&quot;Работасрисунками&quot;32433"/>
  <p:tag name="CAPTIONDISPLAYAREA" val="Fals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33443f94-5053-4492-a13c-76cbd31ad02c"/>
  <p:tag name="CAPTIONITEMSYSNAME" val="wd_createviscomp_section2_pictureedtools_video_VF101888970Вкладка&quot;Работас3253339933"/>
  <p:tag name="BOOKMARKENTRYNAME" val="wd_createviscomp_section2_pictureedtools_video_VF101888970Вкладка&quot;Работас32533"/>
  <p:tag name="BOOKMARKEXITNAME" val="wd_createviscomp_section2_pictureedtools_video_VF101888970Вкладка&quot;Работас39933"/>
  <p:tag name="CAPTIONDISPLAYAREA" val="Fals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2dddacdb-5df6-4454-94fd-84ff472b1485"/>
  <p:tag name="CAPTIONITEMSYSNAME" val="wd_createviscomp_section2_pictureedtools_video_VF101888970Посколькуятеперь4003344533"/>
  <p:tag name="BOOKMARKENTRYNAME" val="wd_createviscomp_section2_pictureedtools_video_VF101888970Посколькуятеперь40033"/>
  <p:tag name="BOOKMARKEXITNAME" val="wd_createviscomp_section2_pictureedtools_video_VF101888970Посколькуятеперь44533"/>
  <p:tag name="CAPTIONDISPLAYAREA" val="Fals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f0a07974-3132-45d7-a959-7bd8181dfbf2"/>
  <p:tag name="CAPTIONITEMSYSNAME" val="wd_createviscomp_section2_pictureedtools_video_VF101888970&quot;Художественныеэффекты&quot;,4463349533"/>
  <p:tag name="BOOKMARKENTRYNAME" val="wd_createviscomp_section2_pictureedtools_video_VF101888970&quot;Художественныеэффекты&quot;,44633"/>
  <p:tag name="BOOKMARKEXITNAME" val="wd_createviscomp_section2_pictureedtools_video_VF101888970&quot;Художественныеэффекты&quot;,49533"/>
  <p:tag name="CAPTIONDISPLAYAREA" val="Fals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e20f8126-898d-4274-aea9-82a73203054e"/>
  <p:tag name="CAPTIONITEMSYSNAME" val="wd_createviscomp_section2_pictureedtools_video_VF101888970Сначалаяхочу4963356633"/>
  <p:tag name="BOOKMARKENTRYNAME" val="wd_createviscomp_section2_pictureedtools_video_VF101888970Сначалаяхочу49633"/>
  <p:tag name="BOOKMARKEXITNAME" val="wd_createviscomp_section2_pictureedtools_video_VF101888970Сначалаяхочу56633"/>
  <p:tag name="CAPTIONDISPLAYAREA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64a281f3-ce62-450d-be0c-0e80f79a9bdd"/>
  <p:tag name="CAPTIONITEMSYSNAME" val="wd_createviscomp_section1_texteffects_video_VF101888969Эффектыможноприменить2363328700"/>
  <p:tag name="BOOKMARKENTRYNAME" val="wd_createviscomp_section1_texteffects_video_VF101888969Эффектыможноприменить23633"/>
  <p:tag name="BOOKMARKEXITNAME" val="wd_createviscomp_section1_texteffects_video_VF101888969Эффектыможноприменить28700"/>
  <p:tag name="CAPTIONDISPLAYAREA" val="Fals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f2b3d710-80bf-41c8-8d6c-4bda795d4977"/>
  <p:tag name="CAPTIONITEMSYSNAME" val="wd_createviscomp_section2_pictureedtools_video_VF101888970Большаячастьизображения5673363400"/>
  <p:tag name="BOOKMARKENTRYNAME" val="wd_createviscomp_section2_pictureedtools_video_VF101888970Большаячастьизображения56733"/>
  <p:tag name="BOOKMARKEXITNAME" val="wd_createviscomp_section2_pictureedtools_video_VF101888970Большаячастьизображения63400"/>
  <p:tag name="CAPTIONDISPLAYAREA" val="Fals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c682d159-000c-44de-9a90-2871ec4ab9c1"/>
  <p:tag name="CAPTIONITEMSYSNAME" val="wd_createviscomp_section2_pictureedtools_video_VF101888970Думаю,стоитоставить6350066800"/>
  <p:tag name="BOOKMARKENTRYNAME" val="wd_createviscomp_section2_pictureedtools_video_VF101888970Думаю,стоитоставить63500"/>
  <p:tag name="BOOKMARKEXITNAME" val="wd_createviscomp_section2_pictureedtools_video_VF101888970Думаю,стоитоставить66800"/>
  <p:tag name="CAPTIONDISPLAYAREA" val="Fals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76d41674-4153-4529-90cb-b1753dd097f5"/>
  <p:tag name="CAPTIONITEMSYSNAME" val="wd_createviscomp_section2_pictureedtools_video_VF101888970Дляэтогоя6690071400"/>
  <p:tag name="BOOKMARKENTRYNAME" val="wd_createviscomp_section2_pictureedtools_video_VF101888970Дляэтогоя66900"/>
  <p:tag name="BOOKMARKEXITNAME" val="wd_createviscomp_section2_pictureedtools_video_VF101888970Дляэтогоя71400"/>
  <p:tag name="CAPTIONDISPLAYAREA" val="Fals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fcfaa4c5-6af3-4381-af99-22ed5a6c2747"/>
  <p:tag name="CAPTIONITEMSYSNAME" val="wd_createviscomp_section2_pictureedtools_video_VF101888970Указательмышипринимает7150077900"/>
  <p:tag name="BOOKMARKENTRYNAME" val="wd_createviscomp_section2_pictureedtools_video_VF101888970Указательмышипринимает71500"/>
  <p:tag name="BOOKMARKEXITNAME" val="wd_createviscomp_section2_pictureedtools_video_VF101888970Указательмышипринимает77900"/>
  <p:tag name="CAPTIONDISPLAYAREA" val="Fals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48cfe53d-b17d-48d6-b509-9e6508915447"/>
  <p:tag name="CAPTIONITEMSYSNAME" val="wd_createviscomp_section2_pictureedtools_video_VF101888970Помните,чтобудут7800082333"/>
  <p:tag name="BOOKMARKENTRYNAME" val="wd_createviscomp_section2_pictureedtools_video_VF101888970Помните,чтобудут78000"/>
  <p:tag name="BOOKMARKEXITNAME" val="wd_createviscomp_section2_pictureedtools_video_VF101888970Помните,чтобудут82333"/>
  <p:tag name="CAPTIONDISPLAYAREA" val="Fals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6b7b763d-4f68-4b6f-af33-58551c26d8ca"/>
  <p:tag name="CAPTIONITEMSYSNAME" val="wd_createviscomp_section2_pictureedtools_video_VF101888970Поэтомунеобходимоубедиться8243387867"/>
  <p:tag name="BOOKMARKENTRYNAME" val="wd_createviscomp_section2_pictureedtools_video_VF101888970Поэтомунеобходимоубедиться82433"/>
  <p:tag name="BOOKMARKEXITNAME" val="wd_createviscomp_section2_pictureedtools_video_VF101888970Поэтомунеобходимоубедиться87867"/>
  <p:tag name="CAPTIONDISPLAYAREA" val="Fals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9ee7746f-6b2b-4b0e-9dca-c72a7bb8bab3"/>
  <p:tag name="CAPTIONITEMSYSNAME" val="wd_createviscomp_section2_pictureedtools_video_VF101888970Пометивобласти,которые8796794167"/>
  <p:tag name="BOOKMARKENTRYNAME" val="wd_createviscomp_section2_pictureedtools_video_VF101888970Пометивобласти,которые87967"/>
  <p:tag name="BOOKMARKEXITNAME" val="wd_createviscomp_section2_pictureedtools_video_VF101888970Пометивобласти,которые94167"/>
  <p:tag name="CAPTIONDISPLAYAREA" val="Fals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d6d502e3-6209-49fe-85e8-c4ef32d98853"/>
  <p:tag name="CAPTIONITEMSYSNAME" val="wd_createviscomp_section2_pictureedtools_video_VF101888970Выглядитнеплохо,но94267100533"/>
  <p:tag name="BOOKMARKENTRYNAME" val="wd_createviscomp_section2_pictureedtools_video_VF101888970Выглядитнеплохо,но94267"/>
  <p:tag name="BOOKMARKEXITNAME" val="wd_createviscomp_section2_pictureedtools_video_VF101888970Выглядитнеплохо,но100533"/>
  <p:tag name="CAPTIONDISPLAYAREA" val="Fals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36128c79-0a7d-44bc-a303-46f08de5ff39"/>
  <p:tag name="CAPTIONITEMSYSNAME" val="wd_createviscomp_section2_pictureedtools_video_VF101888970спомощьюкоманды100633103800"/>
  <p:tag name="BOOKMARKENTRYNAME" val="wd_createviscomp_section2_pictureedtools_video_VF101888970спомощьюкоманды100633"/>
  <p:tag name="BOOKMARKEXITNAME" val="wd_createviscomp_section2_pictureedtools_video_VF101888970спомощьюкоманды103800"/>
  <p:tag name="CAPTIONDISPLAYAREA" val="Fals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8f42f525-7adf-442d-bffa-c1585be29e46"/>
  <p:tag name="CAPTIONITEMSYSNAME" val="wd_createviscomp_section2_pictureedtools_video_VF101888970Получилось!Исходноеизображение103900107900"/>
  <p:tag name="BOOKMARKENTRYNAME" val="wd_createviscomp_section2_pictureedtools_video_VF101888970Получилось!Исходноеизображение103900"/>
  <p:tag name="BOOKMARKEXITNAME" val="wd_createviscomp_section2_pictureedtools_video_VF101888970Получилось!Исходноеизображение107900"/>
  <p:tag name="CAPTIONDISPLAYAREA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c02590a7-3a73-47aa-8f71-b8d95bdfe60a"/>
  <p:tag name="CAPTIONITEMSYSNAME" val="wd_createviscomp_section1_texteffects_video_VF101888969Однакояхочу2880036367"/>
  <p:tag name="BOOKMARKENTRYNAME" val="wd_createviscomp_section1_texteffects_video_VF101888969Однакояхочу28800"/>
  <p:tag name="BOOKMARKEXITNAME" val="wd_createviscomp_section1_texteffects_video_VF101888969Однакояхочу36367"/>
  <p:tag name="CAPTIONDISPLAYAREA" val="Fals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d0ecda03-5149-46a3-8635-8328b8f11f43"/>
  <p:tag name="CAPTIONITEMSYSNAME" val="wd_createviscomp_section2_pictureedtools_video_VF101888970Давайтепосмотрим,как108000111533"/>
  <p:tag name="BOOKMARKENTRYNAME" val="wd_createviscomp_section2_pictureedtools_video_VF101888970Давайтепосмотрим,как108000"/>
  <p:tag name="BOOKMARKEXITNAME" val="wd_createviscomp_section2_pictureedtools_video_VF101888970Давайтепосмотрим,как111533"/>
  <p:tag name="CAPTIONDISPLAYAREA" val="Fals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426e8246-b708-4119-8304-904ccf91bd40"/>
  <p:tag name="CAPTIONITEMSYSNAME" val="wd_createviscomp_section2_pictureedtools_video_VF101888970Сначалаяперемещу111633118967"/>
  <p:tag name="BOOKMARKENTRYNAME" val="wd_createviscomp_section2_pictureedtools_video_VF101888970Сначалаяперемещу111633"/>
  <p:tag name="BOOKMARKEXITNAME" val="wd_createviscomp_section2_pictureedtools_video_VF101888970Сначалаяперемещу118967"/>
  <p:tag name="CAPTIONDISPLAYAREA" val="Fals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82d5aa79-0ab4-45f1-9674-9bc33bc34e02"/>
  <p:tag name="CAPTIONITEMSYSNAME" val="wd_createviscomp_section2_pictureedtools_video_VF101888970Этотвыделенныйэлемент119067124300"/>
  <p:tag name="BOOKMARKENTRYNAME" val="wd_createviscomp_section2_pictureedtools_video_VF101888970Этотвыделенныйэлемент119067"/>
  <p:tag name="BOOKMARKEXITNAME" val="wd_createviscomp_section2_pictureedtools_video_VF101888970Этотвыделенныйэлемент124300"/>
  <p:tag name="CAPTIONDISPLAYAREA" val="Fals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9c1fb9d3-ad15-4c47-9065-fbf67354d053"/>
  <p:tag name="CAPTIONITEMSYSNAME" val="wd_createviscomp_section2_pictureedtools_video_VF101888970Ямогуизменить124400131833"/>
  <p:tag name="BOOKMARKENTRYNAME" val="wd_createviscomp_section2_pictureedtools_video_VF101888970Ямогуизменить124400"/>
  <p:tag name="BOOKMARKEXITNAME" val="wd_createviscomp_section2_pictureedtools_video_VF101888970Ямогуизменить131833"/>
  <p:tag name="CAPTIONDISPLAYAREA" val="Fals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fa0b82fd-0d64-45c5-ae0e-449b3e238193"/>
  <p:tag name="CAPTIONITEMSYSNAME" val="wd_createviscomp_section2_pictureedtools_video_VF101888970Давайтепосмотрим,что131933135667"/>
  <p:tag name="BOOKMARKENTRYNAME" val="wd_createviscomp_section2_pictureedtools_video_VF101888970Давайтепосмотрим,что131933"/>
  <p:tag name="BOOKMARKEXITNAME" val="wd_createviscomp_section2_pictureedtools_video_VF101888970Давайтепосмотрим,что135667"/>
  <p:tag name="CAPTIONDISPLAYAREA" val="Fals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1dab8342-e746-49af-836a-8402ee313c49"/>
  <p:tag name="CAPTIONITEMSYSNAME" val="wd_createviscomp_section2_pictureedtools_video_VF101888970Опять-таки,этотэлемент135767141067"/>
  <p:tag name="BOOKMARKENTRYNAME" val="wd_createviscomp_section2_pictureedtools_video_VF101888970Опять-таки,этотэлемент135767"/>
  <p:tag name="BOOKMARKEXITNAME" val="wd_createviscomp_section2_pictureedtools_video_VF101888970Опять-таки,этотэлемент141067"/>
  <p:tag name="CAPTIONDISPLAYAREA" val="Fals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6e695afb-1ba2-4dcd-aa53-1b3963723473"/>
  <p:tag name="CAPTIONITEMSYSNAME" val="wd_createviscomp_section2_pictureedtools_video_VF101888970Ямогуперекрасить141167142633"/>
  <p:tag name="BOOKMARKENTRYNAME" val="wd_createviscomp_section2_pictureedtools_video_VF101888970Ямогуперекрасить141167"/>
  <p:tag name="BOOKMARKEXITNAME" val="wd_createviscomp_section2_pictureedtools_video_VF101888970Ямогуперекрасить142633"/>
  <p:tag name="CAPTIONDISPLAYAREA" val="Fals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3fb2aee9-edff-4dfb-a314-fa95b3c1859e"/>
  <p:tag name="CAPTIONITEMSYSNAME" val="wd_createviscomp_section2_pictureedtools_video_VF101888970изменитьоттенокцвета142733144333"/>
  <p:tag name="BOOKMARKENTRYNAME" val="wd_createviscomp_section2_pictureedtools_video_VF101888970изменитьоттенокцвета142733"/>
  <p:tag name="BOOKMARKEXITNAME" val="wd_createviscomp_section2_pictureedtools_video_VF101888970изменитьоттенокцвета144333"/>
  <p:tag name="CAPTIONDISPLAYAREA" val="Fals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a682b1df-ccce-4e5e-84b0-4d6d0f1e2f5f"/>
  <p:tag name="CAPTIONITEMSYSNAME" val="wd_createviscomp_section2_pictureedtools_video_VF101888970инасыщенность.144433153033"/>
  <p:tag name="BOOKMARKENTRYNAME" val="wd_createviscomp_section2_pictureedtools_video_VF101888970инасыщенность.144433"/>
  <p:tag name="BOOKMARKEXITNAME" val="wd_createviscomp_section2_pictureedtools_video_VF101888970инасыщенность.153033"/>
  <p:tag name="CAPTIONDISPLAYAREA" val="Fals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8060e679-8288-4592-9fd5-01eafadb8a6b"/>
  <p:tag name="CAPTIONITEMSYSNAME" val="wd_createviscomp_section2_pictureedtools_video_VF101888970Наконец,яхочу153133158700"/>
  <p:tag name="BOOKMARKENTRYNAME" val="wd_createviscomp_section2_pictureedtools_video_VF101888970Наконец,яхочу153133"/>
  <p:tag name="BOOKMARKEXITNAME" val="wd_createviscomp_section2_pictureedtools_video_VF101888970Наконец,яхочу158700"/>
  <p:tag name="CAPTIONDISPLAYAREA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1f603d67-c49d-4555-9935-367477f48db3"/>
  <p:tag name="CAPTIONITEMSYSNAME" val="wd_createviscomp_section1_texteffects_video_VF101888969Затемнавкладке3646742300"/>
  <p:tag name="BOOKMARKENTRYNAME" val="wd_createviscomp_section1_texteffects_video_VF101888969Затемнавкладке36467"/>
  <p:tag name="BOOKMARKEXITNAME" val="wd_createviscomp_section1_texteffects_video_VF101888969Затемнавкладке42300"/>
  <p:tag name="CAPTIONDISPLAYAREA" val="Fals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48f76551-6550-4742-8b31-161290036ef1"/>
  <p:tag name="CAPTIONITEMSYSNAME" val="wd_createviscomp_section2_pictureedtools_video_VF101888970Фотографиятеперьвыглядит158800164700"/>
  <p:tag name="BOOKMARKENTRYNAME" val="wd_createviscomp_section2_pictureedtools_video_VF101888970Фотографиятеперьвыглядит158800"/>
  <p:tag name="BOOKMARKEXITNAME" val="wd_createviscomp_section2_pictureedtools_video_VF101888970Фотографиятеперьвыглядит164700"/>
  <p:tag name="CAPTIONDISPLAYAREA" val="Fals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5e34466e-ecc1-48c6-a01c-3dbc2de9b70a"/>
  <p:tag name="CAPTIONITEMSYSNAME" val="wd_createviscomp_section2_pictureedtools_video_VF101888970&quot;Набросокмелом&quot;,&quot;Светлый164800169500"/>
  <p:tag name="BOOKMARKENTRYNAME" val="wd_createviscomp_section2_pictureedtools_video_VF101888970&quot;Набросокмелом&quot;,&quot;Светлый164800"/>
  <p:tag name="BOOKMARKEXITNAME" val="wd_createviscomp_section2_pictureedtools_video_VF101888970&quot;Набросокмелом&quot;,&quot;Светлый169500"/>
  <p:tag name="CAPTIONDISPLAYAREA" val="Fals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b68cf1a0-84ec-425d-a369-8671fcaa0639"/>
  <p:tag name="CAPTIONITEMSYSNAME" val="wd_createviscomp_section2_pictureedtools_video_VF101888970Аспомощью169600175367"/>
  <p:tag name="BOOKMARKENTRYNAME" val="wd_createviscomp_section2_pictureedtools_video_VF101888970Аспомощью169600"/>
  <p:tag name="BOOKMARKEXITNAME" val="wd_createviscomp_section2_pictureedtools_video_VF101888970Аспомощью175367"/>
  <p:tag name="CAPTIONDISPLAYAREA" val="Fals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de4d35f0-bc6d-4b9d-b21f-37f452e75b33"/>
  <p:tag name="CAPTIONITEMSYSNAME" val="wd_createviscomp_section2_pictureedtools_video_VF101888970Яприменюэтот175467178033"/>
  <p:tag name="BOOKMARKENTRYNAME" val="wd_createviscomp_section2_pictureedtools_video_VF101888970Яприменюэтот175467"/>
  <p:tag name="BOOKMARKEXITNAME" val="wd_createviscomp_section2_pictureedtools_video_VF101888970Яприменюэтот178033"/>
  <p:tag name="CAPTIONDISPLAYAREA" val="Fals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8a02aeb9-f317-406f-ba80-da806f7ab760"/>
  <p:tag name="CAPTIONITEMSYSNAME" val="wd_createviscomp_section2_pictureedtools_video_VF101888970Выузнали,как178133183867"/>
  <p:tag name="BOOKMARKENTRYNAME" val="wd_createviscomp_section2_pictureedtools_video_VF101888970Выузнали,как178133"/>
  <p:tag name="BOOKMARKEXITNAME" val="wd_createviscomp_section2_pictureedtools_video_VF101888970Выузнали,как183867"/>
  <p:tag name="CAPTIONDISPLAYAREA" val="Fals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a0ffd58d-9d5e-462a-a8da-8db15b342786"/>
  <p:tag name="CAPTIONITEMSYSNAME" val="wd_createviscomp_section2_pictureedtools_video_VF101888970Вследующемвидеоролике183967190900"/>
  <p:tag name="BOOKMARKENTRYNAME" val="wd_createviscomp_section2_pictureedtools_video_VF101888970Вследующемвидеоролике183967"/>
  <p:tag name="BOOKMARKEXITNAME" val="wd_createviscomp_section2_pictureedtools_video_VF101888970Вследующемвидеоролике190900"/>
  <p:tag name="CAPTIONDISPLAYAREA" val="Fals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9dc8dbb7-9203-4ed1-ae3d-50f292543244"/>
  <p:tag name="CAPTIONINTERNALID" val="af1fdccc-a2d0-4d6a-9e4e-a7659c6fd7e1"/>
  <p:tag name="CAPTIONITEMSYSNAME" val="wd_createviscomp_section2_pictureedtools_video_VF101888970которуювWord191000194500"/>
  <p:tag name="BOOKMARKENTRYNAME" val="wd_createviscomp_section2_pictureedtools_video_VF101888970которуювWord191000"/>
  <p:tag name="BOOKMARKEXITNAME" val="wd_createviscomp_section2_pictureedtools_video_VF101888970которуювWord194500"/>
  <p:tag name="CAPTIONDISPLAYAREA" val="Fals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RadimZ.CZ\AppData\Local\Temp\tmp75F8.tmp"/>
  <p:tag name="TEMPMEDIAFILENAME" val="C:\Users\RadimZ.CZ\AppData\Local\Temp\tmp77FD_wd_createviscomp_section3_addscreenshot_video_VF101888971.wmv"/>
  <p:tag name="MEDIACAPTIONSHIDDEN" val="False"/>
  <p:tag name="CUSTOMXMLPARTID" val="{F345F0B2-E2F7-4CF2-8837-08746CC01748}"/>
  <p:tag name="CAPTIONID" val="6f1ad243-7c64-4931-8d4d-be1595a1c7b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b2b38570-9bca-405f-9318-bb720506f44f"/>
  <p:tag name="CAPTIONITEMSYSNAME" val="wd_createviscomp_section3_addscreenshot_video_VF101888971Вэтомвидеоролике8002833"/>
  <p:tag name="BOOKMARKENTRYNAME" val="wd_createviscomp_section3_addscreenshot_video_VF101888971Вэтомвидеоролике800"/>
  <p:tag name="BOOKMARKEXITNAME" val="wd_createviscomp_section3_addscreenshot_video_VF101888971Вэтомвидеоролике2833"/>
  <p:tag name="CAPTIONDISPLAYAREA" val="Fals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5f1432a6-86ef-4e62-b661-7f89ca50f194"/>
  <p:tag name="CAPTIONITEMSYSNAME" val="wd_createviscomp_section3_addscreenshot_video_VF101888971каквставитьв29339900"/>
  <p:tag name="BOOKMARKENTRYNAME" val="wd_createviscomp_section3_addscreenshot_video_VF101888971каквставитьв2933"/>
  <p:tag name="BOOKMARKEXITNAME" val="wd_createviscomp_section3_addscreenshot_video_VF101888971каквставитьв9900"/>
  <p:tag name="CAPTIONDISPLAYAREA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27230437-3495-43e8-91bf-ca4a7d29f9e7"/>
  <p:tag name="CAPTIONINTERNALID" val="a5f0b508-89fc-4c73-9fb3-d08224cf23d0"/>
  <p:tag name="CAPTIONITEMSYSNAME" val="wd_createviscomp_section1_texteffects_video_VF101888969чтобыувидетьвсе4240046433"/>
  <p:tag name="BOOKMARKENTRYNAME" val="wd_createviscomp_section1_texteffects_video_VF101888969чтобыувидетьвсе42400"/>
  <p:tag name="BOOKMARKEXITNAME" val="wd_createviscomp_section1_texteffects_video_VF101888969чтобыувидетьвсе46433"/>
  <p:tag name="CAPTIONDISPLAYAREA" val="Fals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d7138ac1-c9a6-41a9-a98c-e8eb96bbfe69"/>
  <p:tag name="CAPTIONITEMSYSNAME" val="wd_createviscomp_section3_addscreenshot_video_VF101888971Вэтомдокументе1000015000"/>
  <p:tag name="BOOKMARKENTRYNAME" val="wd_createviscomp_section3_addscreenshot_video_VF101888971Вэтомдокументе10000"/>
  <p:tag name="BOOKMARKEXITNAME" val="wd_createviscomp_section3_addscreenshot_video_VF101888971Вэтомдокументе15000"/>
  <p:tag name="CAPTIONDISPLAYAREA" val="Fals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973c3c6a-f78e-460d-87b8-e8fd54e7f187"/>
  <p:tag name="CAPTIONITEMSYSNAME" val="wd_createviscomp_section3_addscreenshot_video_VF101888971НасайтеOffice.com1510020600"/>
  <p:tag name="BOOKMARKENTRYNAME" val="wd_createviscomp_section3_addscreenshot_video_VF101888971НасайтеOffice.com15100"/>
  <p:tag name="BOOKMARKEXITNAME" val="wd_createviscomp_section3_addscreenshot_video_VF101888971НасайтеOffice.com20600"/>
  <p:tag name="CAPTIONDISPLAYAREA" val="Fals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71baebe6-44d6-43dd-87eb-2004fd0947ad"/>
  <p:tag name="CAPTIONITEMSYSNAME" val="wd_createviscomp_section3_addscreenshot_video_VF101888971Этотсайтуже2070028667"/>
  <p:tag name="BOOKMARKENTRYNAME" val="wd_createviscomp_section3_addscreenshot_video_VF101888971Этотсайтуже20700"/>
  <p:tag name="BOOKMARKEXITNAME" val="wd_createviscomp_section3_addscreenshot_video_VF101888971Этотсайтуже28667"/>
  <p:tag name="CAPTIONDISPLAYAREA" val="Fals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f78d4ed1-c847-48ca-bdc4-c9bde05cd8d4"/>
  <p:tag name="CAPTIONITEMSYSNAME" val="wd_createviscomp_section3_addscreenshot_video_VF101888971Когдаянажимаю2876735100"/>
  <p:tag name="BOOKMARKENTRYNAME" val="wd_createviscomp_section3_addscreenshot_video_VF101888971Когдаянажимаю28767"/>
  <p:tag name="BOOKMARKEXITNAME" val="wd_createviscomp_section3_addscreenshot_video_VF101888971Когдаянажимаю35100"/>
  <p:tag name="CAPTIONDISPLAYAREA" val="Fals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c12c375f-951e-44dc-9077-44539b292e65"/>
  <p:tag name="CAPTIONITEMSYSNAME" val="wd_createviscomp_section3_addscreenshot_video_VF101888971Ящелкаюзначок3520041267"/>
  <p:tag name="BOOKMARKENTRYNAME" val="wd_createviscomp_section3_addscreenshot_video_VF101888971Ящелкаюзначок35200"/>
  <p:tag name="BOOKMARKEXITNAME" val="wd_createviscomp_section3_addscreenshot_video_VF101888971Ящелкаюзначок41267"/>
  <p:tag name="CAPTIONDISPLAYAREA" val="Fals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8c28418d-9412-4a67-8591-700d366f8578"/>
  <p:tag name="CAPTIONITEMSYSNAME" val="wd_createviscomp_section3_addscreenshot_video_VF101888971котороенужновставить4136744067"/>
  <p:tag name="BOOKMARKENTRYNAME" val="wd_createviscomp_section3_addscreenshot_video_VF101888971котороенужновставить41367"/>
  <p:tag name="BOOKMARKEXITNAME" val="wd_createviscomp_section3_addscreenshot_video_VF101888971котороенужновставить44067"/>
  <p:tag name="CAPTIONDISPLAYAREA" val="Fals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2c798b7d-0e25-4919-a977-c444f4c3643d"/>
  <p:tag name="CAPTIONITEMSYSNAME" val="wd_createviscomp_section3_addscreenshot_video_VF101888971Ещеразнажав4416750967"/>
  <p:tag name="BOOKMARKENTRYNAME" val="wd_createviscomp_section3_addscreenshot_video_VF101888971Ещеразнажав44167"/>
  <p:tag name="BOOKMARKEXITNAME" val="wd_createviscomp_section3_addscreenshot_video_VF101888971Ещеразнажав50967"/>
  <p:tag name="CAPTIONDISPLAYAREA" val="Fals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7f47e5b6-6845-4f97-8c38-f8d9193e851f"/>
  <p:tag name="CAPTIONITEMSYSNAME" val="wd_createviscomp_section3_addscreenshot_video_VF101888971Курсорпо-прежнемунаходится5106756100"/>
  <p:tag name="BOOKMARKENTRYNAME" val="wd_createviscomp_section3_addscreenshot_video_VF101888971Курсорпо-прежнемунаходится51067"/>
  <p:tag name="BOOKMARKEXITNAME" val="wd_createviscomp_section3_addscreenshot_video_VF101888971Курсорпо-прежнемунаходится56100"/>
  <p:tag name="CAPTIONDISPLAYAREA" val="Fals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c0cf57e7-372d-418e-851c-1a8d76c62ff1"/>
  <p:tag name="CAPTIONITEMSYSNAME" val="wd_createviscomp_section3_addscreenshot_video_VF101888971Наленте,на5620060633"/>
  <p:tag name="BOOKMARKENTRYNAME" val="wd_createviscomp_section3_addscreenshot_video_VF101888971Наленте,на56200"/>
  <p:tag name="BOOKMARKEXITNAME" val="wd_createviscomp_section3_addscreenshot_video_VF101888971Наленте,на60633"/>
  <p:tag name="CAPTIONDISPLAYAREA" val="Fals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6f1ad243-7c64-4931-8d4d-be1595a1c7b2"/>
  <p:tag name="CAPTIONINTERNALID" val="b1167b6b-bb4e-4e29-b14e-ac7077bd5dca"/>
  <p:tag name="CAPTIONITEMSYSNAME" val="wd_createviscomp_section3_addscreenshot_video_VF101888971Появляетсясписококон,6073364267"/>
  <p:tag name="BOOKMARKENTRYNAME" val="wd_createviscomp_section3_addscreenshot_video_VF101888971Появляетсясписококон,60733"/>
  <p:tag name="BOOKMARKEXITNAME" val="wd_createviscomp_section3_addscreenshot_video_VF101888971Появляетсясписококон,64267"/>
  <p:tag name="CAPTIONDISPLAYAREA" val="False"/>
</p:tagLst>
</file>

<file path=ppt/theme/theme1.xml><?xml version="1.0" encoding="utf-8"?>
<a:theme xmlns:a="http://schemas.openxmlformats.org/drawingml/2006/main" name="Office2010_trainin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2010_trainin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 6 f 1 a d 2 4 3 - 7 c 6 4 - 4 9 3 1 - 8 d 4 d - b e 1 5 9 5 a 1 c 7 b 2 < / I d > < C a p t i o n I t e m s > < C a p t i o n I t e m > < I n t e r n a l I d > b 2 b 3 8 5 7 0 - 9 b c a - 4 0 5 f - 9 3 1 8 - b b 7 2 0 5 0 6 f 4 4 f < / I n t e r n a l I d > < N a m e > w d _ c r e a t e v i s c o m p _ s e c t i o n 3 _ a d d s c r e e n s h o t _ v i d e o _ V F 1 0 1 8 8 8 9 7 1 MB><2845>@>;8:58 0 0 2 8 3 3 < / N a m e > < T e x t >   MB><  2845>@>;8:5  O  ?>:06C,   < / T e x t > < B o o k M a r k E n t r y N a m e > w d _ c r e a t e v i s c o m p _ s e c t i o n 3 _ a d d s c r e e n s h o t _ v i d e o _ V F 1 0 1 8 8 8 9 7 1 MB><2845>@>;8:58 0 0 < / B o o k M a r k E n t r y N a m e > < B o o k M a r k E x i t N a m e > w d _ c r e a t e v i s c o m p _ s e c t i o n 3 _ a d d s c r e e n s h o t _ v i d e o _ V F 1 0 1 8 8 8 9 7 1 MB><2845>@>;8:52 8 3 3 < / B o o k M a r k E x i t N a m e > < B o o k M a r k E n t r y P o s i t i o n > 8 0 0 < / B o o k M a r k E n t r y P o s i t i o n > < B o o k M a r k E x i t P o s i t i o n > 2 8 3 3 < / B o o k M a r k E x i t P o s i t i o n > < / C a p t i o n I t e m > < C a p t i o n I t e m > < I n t e r n a l I d > 5 f 1 4 3 2 a 6 - 8 6 e f - 4 e 6 2 - b 6 6 1 - 7 f 8 9 c a 5 0 f 1 9 4 < / I n t e r n a l I d > < N a m e > w d _ c r e a t e v i s c o m p _ s e c t i o n 3 _ a d d s c r e e n s h o t _ v i d e o _ V F 1 0 1 8 8 8 9 7 1 :0:2AB028BL22 9 3 3 9 9 0 0 < / N a m e > < T e x t > :0:  2AB028BL  2  4>:C<5=B  2K@57:C  M:@0=0  A  ?><>ILN  :><0=4K  W o r d   2 0 1 0   " AB028BL  2K@57:C  M:@0=0" .   < / T e x t > < B o o k M a r k E n t r y N a m e > w d _ c r e a t e v i s c o m p _ s e c t i o n 3 _ a d d s c r e e n s h o t _ v i d e o _ V F 1 0 1 8 8 8 9 7 1 :0:2AB028BL22 9 3 3 < / B o o k M a r k E n t r y N a m e > < B o o k M a r k E x i t N a m e > w d _ c r e a t e v i s c o m p _ s e c t i o n 3 _ a d d s c r e e n s h o t _ v i d e o _ V F 1 0 1 8 8 8 9 7 1 :0:2AB028BL29 9 0 0 < / B o o k M a r k E x i t N a m e > < B o o k M a r k E n t r y P o s i t i o n > 2 9 3 3 < / B o o k M a r k E n t r y P o s i t i o n > < B o o k M a r k E x i t P o s i t i o n > 9 9 0 0 < / B o o k M a r k E x i t P o s i t i o n > < / C a p t i o n I t e m > < C a p t i o n I t e m > < I n t e r n a l I d > d 7 1 3 8 a c 1 - c 9 a 6 - 4 1 a 9 - a 9 8 c - e 8 e b 9 6 b b f e 6 9 < / I n t e r n a l I d > < N a m e > w d _ c r e a t e v i s c o m p _ s e c t i o n 3 _ a d d s c r e e n s h o t _ v i d e o _ V F 1 0 1 8 8 8 9 7 1 MB><4>:C<5=B51 0 0 0 0 1 5 0 0 0 < / N a m e > < T e x t >   MB><  4>:C<5=B5  5ABL  A2>1>4=>5  <5AB>,   :C40  O  E>GC  2AB028BL  =>2K5  40==K5. < / T e x t > < B o o k M a r k E n t r y N a m e > w d _ c r e a t e v i s c o m p _ s e c t i o n 3 _ a d d s c r e e n s h o t _ v i d e o _ V F 1 0 1 8 8 8 9 7 1 MB><4>:C<5=B51 0 0 0 0 < / B o o k M a r k E n t r y N a m e > < B o o k M a r k E x i t N a m e > w d _ c r e a t e v i s c o m p _ s e c t i o n 3 _ a d d s c r e e n s h o t _ v i d e o _ V F 1 0 1 8 8 8 9 7 1 MB><4>:C<5=B51 5 0 0 0 < / B o o k M a r k E x i t N a m e > < B o o k M a r k E n t r y P o s i t i o n > 1 0 0 0 0 < / B o o k M a r k E n t r y P o s i t i o n > < B o o k M a r k E x i t P o s i t i o n > 1 5 0 0 0 < / B o o k M a r k E x i t P o s i t i o n > < / C a p t i o n I t e m > < C a p t i o n I t e m > < I n t e r n a l I d > 9 7 3 c 3 c 6 a - f 7 8 e - 4 6 0 d - 8 7 b 8 - e 8 f d 5 4 e 7 f 1 8 7 < / I n t e r n a l I d > < N a m e > w d _ c r e a t e v i s c o m p _ s e c t i o n 3 _ a d d s c r e e n s h o t _ v i d e o _ V F 1 0 1 8 8 8 9 7 1 0A09B5O f f i c e . c o m 1 5 1 0 0 2 0 6 0 0 < / N a m e > < T e x t > 0  A09B5  O f f i c e . c o m   5ABL  B01;8F0,   :>B>@CN  =C6=>  2AB028BL  2  4>:C<5=B. < / T e x t > < B o o k M a r k E n t r y N a m e > w d _ c r e a t e v i s c o m p _ s e c t i o n 3 _ a d d s c r e e n s h o t _ v i d e o _ V F 1 0 1 8 8 8 9 7 1 0A09B5O f f i c e . c o m 1 5 1 0 0 < / B o o k M a r k E n t r y N a m e > < B o o k M a r k E x i t N a m e > w d _ c r e a t e v i s c o m p _ s e c t i o n 3 _ a d d s c r e e n s h o t _ v i d e o _ V F 1 0 1 8 8 8 9 7 1 0A09B5O f f i c e . c o m 2 0 6 0 0 < / B o o k M a r k E x i t N a m e > < B o o k M a r k E n t r y P o s i t i o n > 1 5 1 0 0 < / B o o k M a r k E n t r y P o s i t i o n > < B o o k M a r k E x i t P o s i t i o n > 2 0 6 0 0 < / B o o k M a r k E x i t P o s i t i o n > < / C a p t i o n I t e m > < C a p t i o n I t e m > < I n t e r n a l I d > 7 1 b a e b e 6 - 4 4 d 6 - 4 3 d d - 8 7 e b - 2 0 0 4 f d 0 9 4 7 a d < / I n t e r n a l I d > < N a m e > w d _ c r e a t e v i s c o m p _ s e c t i o n 3 _ a d d s c r e e n s h o t _ v i d e o _ V F 1 0 1 8 8 8 9 7 1 -B>BA09BC652 0 7 0 0 2 8 6 6 7 < / N a m e > < T e x t > -B>B  A09B  C65  >B:@KB  2  4@C3><  >:=5,   2  :>B>@>5  O  <>3C  ?5@59B8,   =0602  :;028H8  A L T + T A B .   < / T e x t > < B o o k M a r k E n t r y N a m e > w d _ c r e a t e v i s c o m p _ s e c t i o n 3 _ a d d s c r e e n s h o t _ v i d e o _ V F 1 0 1 8 8 8 9 7 1 -B>BA09BC652 0 7 0 0 < / B o o k M a r k E n t r y N a m e > < B o o k M a r k E x i t N a m e > w d _ c r e a t e v i s c o m p _ s e c t i o n 3 _ a d d s c r e e n s h o t _ v i d e o _ V F 1 0 1 8 8 8 9 7 1 -B>BA09BC652 8 6 6 7 < / B o o k M a r k E x i t N a m e > < B o o k M a r k E n t r y P o s i t i o n > 2 0 7 0 0 < / B o o k M a r k E n t r y P o s i t i o n > < B o o k M a r k E x i t P o s i t i o n > 2 8 6 6 7 < / B o o k M a r k E x i t P o s i t i o n > < / C a p t i o n I t e m > < C a p t i o n I t e m > < I n t e r n a l I d > f 7 8 d 4 e d 1 - c 8 4 7 - 4 8 c a - b d c 4 - c 9 b d e 0 5 c d 8 d 4 < / I n t e r n a l I d > < N a m e > w d _ c r e a t e v i s c o m p _ s e c t i o n 3 _ a d d s c r e e n s h o t _ v i d e o _ V F 1 0 1 8 8 8 9 7 1 >340O=068<0N2 8 7 6 7 3 5 1 0 0 < / N a m e > < T e x t > >340  O  =068<0N  :;028H8  A L T + T A B ,   ?>O2;O5BAO  A?8A>:  >B:@KBKE  >:>=.   < / T e x t > < B o o k M a r k E n t r y N a m e > w d _ c r e a t e v i s c o m p _ s e c t i o n 3 _ a d d s c r e e n s h o t _ v i d e o _ V F 1 0 1 8 8 8 9 7 1 >340O=068<0N2 8 7 6 7 < / B o o k M a r k E n t r y N a m e > < B o o k M a r k E x i t N a m e > w d _ c r e a t e v i s c o m p _ s e c t i o n 3 _ a d d s c r e e n s h o t _ v i d e o _ V F 1 0 1 8 8 8 9 7 1 >340O=068<0N3 5 1 0 0 < / B o o k M a r k E x i t N a m e > < B o o k M a r k E n t r y P o s i t i o n > 2 8 7 6 7 < / B o o k M a r k E n t r y P o s i t i o n > < B o o k M a r k E x i t P o s i t i o n > 3 5 1 0 0 < / B o o k M a r k E x i t P o s i t i o n > < / C a p t i o n I t e m > < C a p t i o n I t e m > < I n t e r n a l I d > c 1 2 c 3 7 5 f - 9 5 1 e - 4 4 d c - 9 0 7 7 - 4 4 5 3 9 b 2 9 2 e 6 5 < / I n t e r n a l I d > < N a m e > w d _ c r e a t e v i s c o m p _ s e c t i o n 3 _ a d d s c r e e n s h o t _ v i d e o _ V F 1 0 1 8 8 8 9 7 1 /I5;:0N7=0G>:3 5 2 0 0 4 1 2 6 7 < / N a m e > < T e x t > /  I5;:0N  7=0G>:  1@0C75@0  I n t e r n e t   E x p l o r e r ,   8  >B:@K205BAO  A09B  A  87>1@065=85<  B01;8FK,   < / T e x t > < B o o k M a r k E n t r y N a m e > w d _ c r e a t e v i s c o m p _ s e c t i o n 3 _ a d d s c r e e n s h o t _ v i d e o _ V F 1 0 1 8 8 8 9 7 1 /I5;:0N7=0G>:3 5 2 0 0 < / B o o k M a r k E n t r y N a m e > < B o o k M a r k E x i t N a m e > w d _ c r e a t e v i s c o m p _ s e c t i o n 3 _ a d d s c r e e n s h o t _ v i d e o _ V F 1 0 1 8 8 8 9 7 1 /I5;:0N7=0G>:4 1 2 6 7 < / B o o k M a r k E x i t N a m e > < B o o k M a r k E n t r y P o s i t i o n > 3 5 2 0 0 < / B o o k M a r k E n t r y P o s i t i o n > < B o o k M a r k E x i t P o s i t i o n > 4 1 2 6 7 < / B o o k M a r k E x i t P o s i t i o n > < / C a p t i o n I t e m > < C a p t i o n I t e m > < I n t e r n a l I d > 8 c 2 8 4 1 8 d - 9 4 1 2 - 4 a 6 7 - 8 5 9 1 - 7 0 0 d 3 6 6 f 8 5 7 8 < / I n t e r n a l I d > < N a m e > w d _ c r e a t e v i s c o m p _ s e c t i o n 3 _ a d d s c r e e n s h o t _ v i d e o _ V F 1 0 1 8 8 8 9 7 1 :>B>@>5=C6=>2AB028BL4 1 3 6 7 4 4 0 6 7 < / N a m e > < T e x t > :>B>@>5  =C6=>  2AB028BL  2  4>:C<5=B.   < / T e x t > < B o o k M a r k E n t r y N a m e > w d _ c r e a t e v i s c o m p _ s e c t i o n 3 _ a d d s c r e e n s h o t _ v i d e o _ V F 1 0 1 8 8 8 9 7 1 :>B>@>5=C6=>2AB028BL4 1 3 6 7 < / B o o k M a r k E n t r y N a m e > < B o o k M a r k E x i t N a m e > w d _ c r e a t e v i s c o m p _ s e c t i o n 3 _ a d d s c r e e n s h o t _ v i d e o _ V F 1 0 1 8 8 8 9 7 1 :>B>@>5=C6=>2AB028BL4 4 0 6 7 < / B o o k M a r k E x i t N a m e > < B o o k M a r k E n t r y P o s i t i o n > 4 1 3 6 7 < / B o o k M a r k E n t r y P o s i t i o n > < B o o k M a r k E x i t P o s i t i o n > 4 4 0 6 7 < / B o o k M a r k E x i t P o s i t i o n > < / C a p t i o n I t e m > < C a p t i o n I t e m > < I n t e r n a l I d > 2 c 7 9 8 b 7 d - 0 e 2 5 - 4 9 1 9 - a 9 7 7 - c 4 4 4 f 4 c 3 6 4 3 d < / I n t e r n a l I d > < N a m e > w d _ c r e a t e v i s c o m p _ s e c t i o n 3 _ a d d s c r e e n s h o t _ v i d e o _ V F 1 0 1 8 8 8 9 7 1 I5@07=06024 4 1 6 7 5 0 9 6 7 < / N a m e > < T e x t > I5  @07  =0602  A L T + T A B ,   O  2>72@0I0NAL  :  4>:C<5=BC  A  ?@54;>65=85<  4;O  ?@>406.   < / T e x t > < B o o k M a r k E n t r y N a m e > w d _ c r e a t e v i s c o m p _ s e c t i o n 3 _ a d d s c r e e n s h o t _ v i d e o _ V F 1 0 1 8 8 8 9 7 1 I5@07=06024 4 1 6 7 < / B o o k M a r k E n t r y N a m e > < B o o k M a r k E x i t N a m e > w d _ c r e a t e v i s c o m p _ s e c t i o n 3 _ a d d s c r e e n s h o t _ v i d e o _ V F 1 0 1 8 8 8 9 7 1 I5@07=06025 0 9 6 7 < / B o o k M a r k E x i t N a m e > < B o o k M a r k E n t r y P o s i t i o n > 4 4 1 6 7 < / B o o k M a r k E n t r y P o s i t i o n > < B o o k M a r k E x i t P o s i t i o n > 5 0 9 6 7 < / B o o k M a r k E x i t P o s i t i o n > < / C a p t i o n I t e m > < C a p t i o n I t e m > < I n t e r n a l I d > 7 f 4 7 e 5 b 6 - 6 8 4 5 - 4 f 9 7 - 8 c 3 8 - f 8 d 9 1 9 3 e 8 5 1 f < / I n t e r n a l I d > < N a m e > w d _ c r e a t e v i s c o m p _ s e c t i o n 3 _ a d d s c r e e n s h o t _ v i d e o _ V F 1 0 1 8 8 8 9 7 1 C@A>@?>- ?@56=5<C=0E>48BAO5 1 0 6 7 5 6 1 0 0 < / N a m e > < T e x t > C@A>@  ?>- ?@56=5<C  =0E>48BAO  2  B><  <5AB5,   :C40  O  E>GC  2AB028BL  87>1@065=85. < / T e x t > < B o o k M a r k E n t r y N a m e > w d _ c r e a t e v i s c o m p _ s e c t i o n 3 _ a d d s c r e e n s h o t _ v i d e o _ V F 1 0 1 8 8 8 9 7 1 C@A>@?>- ?@56=5<C=0E>48BAO5 1 0 6 7 < / B o o k M a r k E n t r y N a m e > < B o o k M a r k E x i t N a m e > w d _ c r e a t e v i s c o m p _ s e c t i o n 3 _ a d d s c r e e n s h o t _ v i d e o _ V F 1 0 1 8 8 8 9 7 1 C@A>@?>- ?@56=5<C=0E>48BAO5 6 1 0 0 < / B o o k M a r k E x i t N a m e > < B o o k M a r k E n t r y P o s i t i o n > 5 1 0 6 7 < / B o o k M a r k E n t r y P o s i t i o n > < B o o k M a r k E x i t P o s i t i o n > 5 6 1 0 0 < / B o o k M a r k E x i t P o s i t i o n > < / C a p t i o n I t e m > < C a p t i o n I t e m > < I n t e r n a l I d > c 0 c f 5 7 e 7 - 3 7 2 d - 4 1 8 e - 8 5 1 c - 1 a 8 d 7 6 c 6 2 f f 1 < / I n t e r n a l I d > < N a m e > w d _ c r e a t e v i s c o m p _ s e c t i o n 3 _ a d d s c r e e n s h o t _ v i d e o _ V F 1 0 1 8 8 8 9 7 1 0;5=B5, =05 6 2 0 0 6 0 6 3 3 < / N a m e > < T e x t > 0  ;5=B5,   =0  2:;04:5  " AB02:0"   O  =068<0N  :=>?:C  " !=8<>:" .   < / T e x t > < B o o k M a r k E n t r y N a m e > w d _ c r e a t e v i s c o m p _ s e c t i o n 3 _ a d d s c r e e n s h o t _ v i d e o _ V F 1 0 1 8 8 8 9 7 1 0;5=B5, =05 6 2 0 0 < / B o o k M a r k E n t r y N a m e > < B o o k M a r k E x i t N a m e > w d _ c r e a t e v i s c o m p _ s e c t i o n 3 _ a d d s c r e e n s h o t _ v i d e o _ V F 1 0 1 8 8 8 9 7 1 0;5=B5, =06 0 6 3 3 < / B o o k M a r k E x i t N a m e > < B o o k M a r k E n t r y P o s i t i o n > 5 6 2 0 0 < / B o o k M a r k E n t r y P o s i t i o n > < B o o k M a r k E x i t P o s i t i o n > 6 0 6 3 3 < / B o o k M a r k E x i t P o s i t i o n > < / C a p t i o n I t e m > < C a p t i o n I t e m > < I n t e r n a l I d > b 1 1 6 7 b 6 b - b b 4 e - 4 e 2 9 - b 1 4 e - a c 7 0 7 7 b d 5 d c a < / I n t e r n a l I d > < N a m e > w d _ c r e a t e v i s c o m p _ s e c t i o n 3 _ a d d s c r e e n s h o t _ v i d e o _ V F 1 0 1 8 8 8 9 7 1 >O2;O5BAOA?8A>:>:>=, 6 0 7 3 3 6 4 2 6 7 < / N a m e > < T e x t > >O2;O5BAO  A?8A>:  >:>=,   >B:@KBKE  =0  :><?LNB5@5.   < / T e x t > < B o o k M a r k E n t r y N a m e > w d _ c r e a t e v i s c o m p _ s e c t i o n 3 _ a d d s c r e e n s h o t _ v i d e o _ V F 1 0 1 8 8 8 9 7 1 >O2;O5BAOA?8A>:>:>=, 6 0 7 3 3 < / B o o k M a r k E n t r y N a m e > < B o o k M a r k E x i t N a m e > w d _ c r e a t e v i s c o m p _ s e c t i o n 3 _ a d d s c r e e n s h o t _ v i d e o _ V F 1 0 1 8 8 8 9 7 1 >O2;O5BAOA?8A>:>:>=, 6 4 2 6 7 < / B o o k M a r k E x i t N a m e > < B o o k M a r k E n t r y P o s i t i o n > 6 0 7 3 3 < / B o o k M a r k E n t r y P o s i t i o n > < B o o k M a r k E x i t P o s i t i o n > 6 4 2 6 7 < / B o o k M a r k E x i t P o s i t i o n > < / C a p t i o n I t e m > < C a p t i o n I t e m > < I n t e r n a l I d > a 3 0 5 9 a d b - 8 6 7 5 - 4 0 b c - 9 1 2 8 - d 0 0 1 b 1 4 3 2 6 e 3 < / I n t e r n a l I d > < N a m e > w d _ c r e a t e v i s c o m p _ s e c t i o n 3 _ a d d s c r e e n s h o t _ v i d e o _ V F 1 0 1 8 8 8 9 7 1 =5=C6=>2AB028BL6 4 3 6 7 6 9 2 6 7 < / N a m e > < T e x t > =5  =C6=>  2AB028BL  2  4>:C<5=B  A=8<>:  =5  2A53>  M:@0=0,   0  B>;L:>  53>  G0AB8.   < / T e x t > < B o o k M a r k E n t r y N a m e > w d _ c r e a t e v i s c o m p _ s e c t i o n 3 _ a d d s c r e e n s h o t _ v i d e o _ V F 1 0 1 8 8 8 9 7 1 =5=C6=>2AB028BL6 4 3 6 7 < / B o o k M a r k E n t r y N a m e > < B o o k M a r k E x i t N a m e > w d _ c r e a t e v i s c o m p _ s e c t i o n 3 _ a d d s c r e e n s h o t _ v i d e o _ V F 1 0 1 8 8 8 9 7 1 =5=C6=>2AB028BL6 9 2 6 7 < / B o o k M a r k E x i t N a m e > < B o o k M a r k E n t r y P o s i t i o n > 6 4 3 6 7 < / B o o k M a r k E n t r y P o s i t i o n > < B o o k M a r k E x i t P o s i t i o n > 6 9 2 6 7 < / B o o k M a r k E x i t P o s i t i o n > < / C a p t i o n I t e m > < C a p t i o n I t e m > < I n t e r n a l I d > 0 1 b e 0 c e c - 9 e 1 d - 4 8 0 f - 9 9 2 9 - 8 6 6 f a 3 8 e b 6 9 a < / I n t e r n a l I d > < N a m e > w d _ c r e a t e v i s c o m p _ s e c t i o n 3 _ a d d s c r e e n s h o t _ v i d e o _ V F 1 0 1 8 8 8 9 7 1 >MB><CO2K15@C6 9 3 6 7 7 4 4 3 3 < / N a m e > < T e x t > >MB><C  O  2K15@C  :><0=4C  " K@57:0  M:@0=0" .   >  A=0G0;0  40<  ?>;57=K9  A>25B: < / T e x t > < B o o k M a r k E n t r y N a m e > w d _ c r e a t e v i s c o m p _ s e c t i o n 3 _ a d d s c r e e n s h o t _ v i d e o _ V F 1 0 1 8 8 8 9 7 1 >MB><CO2K15@C6 9 3 6 7 < / B o o k M a r k E n t r y N a m e > < B o o k M a r k E x i t N a m e > w d _ c r e a t e v i s c o m p _ s e c t i o n 3 _ a d d s c r e e n s h o t _ v i d e o _ V F 1 0 1 8 8 8 9 7 1 >MB><CO2K15@C7 4 4 3 3 < / B o o k M a r k E x i t N a m e > < B o o k M a r k E n t r y P o s i t i o n > 6 9 3 6 7 < / B o o k M a r k E n t r y P o s i t i o n > < B o o k M a r k E x i t P o s i t i o n > 7 4 4 3 3 < / B o o k M a r k E x i t P o s i t i o n > < / C a p t i o n I t e m > < C a p t i o n I t e m > < I n t e r n a l I d > c 5 e 1 f 1 a 2 - 8 6 9 3 - 4 f 4 d - 9 5 2 a - f 1 7 1 b c f f 3 5 0 a < / I n t e r n a l I d > < N a m e > w d _ c r e a t e v i s c o m p _ s e c t i o n 3 _ a d d s c r e e n s h o t _ v i d e o _ V F 1 0 1 8 8 8 9 7 1 ?@82K1>@5:><0=47 4 5 3 3 8 0 9 3 3 < / N a m e > < T e x t > ?@8  2K1>@5  :><0=4  " K@57:0  M:@0=0"   8  " !=8<>:"   >B:@K205BAO  ?>A;54=55  0:B82=>5  >:=>.   < / T e x t > < B o o k M a r k E n t r y N a m e > w d _ c r e a t e v i s c o m p _ s e c t i o n 3 _ a d d s c r e e n s h o t _ v i d e o _ V F 1 0 1 8 8 8 9 7 1 ?@82K1>@5:><0=47 4 5 3 3 < / B o o k M a r k E n t r y N a m e > < B o o k M a r k E x i t N a m e > w d _ c r e a t e v i s c o m p _ s e c t i o n 3 _ a d d s c r e e n s h o t _ v i d e o _ V F 1 0 1 8 8 8 9 7 1 ?@82K1>@5:><0=48 0 9 3 3 < / B o o k M a r k E x i t N a m e > < B o o k M a r k E n t r y P o s i t i o n > 7 4 5 3 3 < / B o o k M a r k E n t r y P o s i t i o n > < B o o k M a r k E x i t P o s i t i o n > 8 0 9 3 3 < / B o o k M a r k E x i t P o s i t i o n > < / C a p t i o n I t e m > < C a p t i o n I t e m > < I n t e r n a l I d > 7 8 1 0 8 d b a - a 8 2 1 - 4 2 4 b - 8 e 7 f - d 0 d 4 d 4 3 4 4 6 8 2 < / I n t e r n a l I d > < N a m e > w d _ c r e a t e v i s c o m p _ s e c t i o n 3 _ a d d s c r e e n s h o t _ v i d e o _ V F 1 0 1 8 8 8 9 7 1 "0:8<>1@07><, =C6=>8 1 0 3 3 8 4 1 0 0 < / N a m e > < T e x t > "0:8<  >1@07><,   =C6=>  C1548BLAO,   GB>  87>1@065=85,   < / T e x t > < B o o k M a r k E n t r y N a m e > w d _ c r e a t e v i s c o m p _ s e c t i o n 3 _ a d d s c r e e n s h o t _ v i d e o _ V F 1 0 1 8 8 8 9 7 1 "0:8<>1@07><, =C6=>8 1 0 3 3 < / B o o k M a r k E n t r y N a m e > < B o o k M a r k E x i t N a m e > w d _ c r e a t e v i s c o m p _ s e c t i o n 3 _ a d d s c r e e n s h o t _ v i d e o _ V F 1 0 1 8 8 8 9 7 1 "0:8<>1@07><, =C6=>8 4 1 0 0 < / B o o k M a r k E x i t N a m e > < B o o k M a r k E n t r y P o s i t i o n > 8 1 0 3 3 < / B o o k M a r k E n t r y P o s i t i o n > < B o o k M a r k E x i t P o s i t i o n > 8 4 1 0 0 < / B o o k M a r k E x i t P o s i t i o n > < / C a p t i o n I t e m > < C a p t i o n I t e m > < I n t e r n a l I d > 4 d 8 5 6 8 0 5 - a 2 e 1 - 4 b a 7 - a 7 c 4 - f a 2 a c 6 f f e 8 5 c < / I n t e r n a l I d > < N a m e > w d _ c r e a t e v i s c o m p _ s e c t i o n 3 _ a d d s c r e e n s h o t _ v i d e o _ V F 1 0 1 8 8 8 9 7 1 :>B>@>52KA>18@05B5AL8 4 2 0 0 9 1 1 0 0 < / N a m e > < T e x t > :>B>@>5  2K  A>18@05B5AL  2AB028BL  A  ?><>ILN  2K@57:8  M:@0=0,   =0E>48BAO  2  ?>A;54=5<  0:B82=><  >:=5.   < / T e x t > < B o o k M a r k E n t r y N a m e > w d _ c r e a t e v i s c o m p _ s e c t i o n 3 _ a d d s c r e e n s h o t _ v i d e o _ V F 1 0 1 8 8 8 9 7 1 :>B>@>52KA>18@05B5AL8 4 2 0 0 < / B o o k M a r k E n t r y N a m e > < B o o k M a r k E x i t N a m e > w d _ c r e a t e v i s c o m p _ s e c t i o n 3 _ a d d s c r e e n s h o t _ v i d e o _ V F 1 0 1 8 8 8 9 7 1 :>B>@>52KA>18@05B5AL9 1 1 0 0 < / B o o k M a r k E x i t N a m e > < B o o k M a r k E n t r y P o s i t i o n > 8 4 2 0 0 < / B o o k M a r k E n t r y P o s i t i o n > < B o o k M a r k E x i t P o s i t i o n > 9 1 1 0 0 < / B o o k M a r k E x i t P o s i t i o n > < / C a p t i o n I t e m > < C a p t i o n I t e m > < I n t e r n a l I d > 5 4 6 f 7 2 f 3 - 4 c 1 a - 4 d 7 8 - a 6 0 c - a a a 6 0 3 1 1 4 b 8 0 < / I n t e r n a l I d > < N a m e > w d _ c r e a t e v i s c o m p _ s e c t i o n 3 _ a d d s c r e e n s h o t _ v i d e o _ V F 1 0 1 8 8 8 9 7 1 0:2K2845;89 1 2 0 0 9 5 9 3 3 < / N a m e > < T e x t > 0:  2K  2845;8  <8=CBC  =0704,   A  ?><>ILN  :;028H8  A L T + T A B   < / T e x t > < B o o k M a r k E n t r y N a m e > w d _ c r e a t e v i s c o m p _ s e c t i o n 3 _ a d d s c r e e n s h o t _ v i d e o _ V F 1 0 1 8 8 8 9 7 1 0:2K2845;89 1 2 0 0 < / B o o k M a r k E n t r y N a m e > < B o o k M a r k E x i t N a m e > w d _ c r e a t e v i s c o m p _ s e c t i o n 3 _ a d d s c r e e n s h o t _ v i d e o _ V F 1 0 1 8 8 8 9 7 1 0:2K2845;89 5 9 3 3 < / B o o k M a r k E x i t N a m e > < B o o k M a r k E n t r y P o s i t i o n > 9 1 2 0 0 < / B o o k M a r k E n t r y P o s i t i o n > < B o o k M a r k E x i t P o s i t i o n > 9 5 9 3 3 < / B o o k M a r k E x i t P o s i t i o n > < / C a p t i o n I t e m > < C a p t i o n I t e m > < I n t e r n a l I d > a 6 2 3 6 4 3 b - 2 3 7 f - 4 c 0 8 - 8 f 7 b - 9 d 5 1 0 6 3 9 1 4 f c < / I n t e r n a l I d > < N a m e > w d _ c r e a t e v i s c o m p _ s e c t i o n 3 _ a d d s c r e e n s h o t _ v i d e o _ V F 1 0 1 8 8 8 9 7 1 <>6=>?@>A<>B@5BLA?8A>:9 6 0 3 3 1 0 1 3 6 7 < / N a m e > < T e x t > <>6=>  ?@>A<>B@5BL  A?8A>:  >B:@KBKE  >:>=  8  2K1@0BL  87  =8E  =C6=>5. < / T e x t > < B o o k M a r k E n t r y N a m e > w d _ c r e a t e v i s c o m p _ s e c t i o n 3 _ a d d s c r e e n s h o t _ v i d e o _ V F 1 0 1 8 8 8 9 7 1 <>6=>?@>A<>B@5BLA?8A>:9 6 0 3 3 < / B o o k M a r k E n t r y N a m e > < B o o k M a r k E x i t N a m e > w d _ c r e a t e v i s c o m p _ s e c t i o n 3 _ a d d s c r e e n s h o t _ v i d e o _ V F 1 0 1 8 8 8 9 7 1 <>6=>?@>A<>B@5BLA?8A>:1 0 1 3 6 7 < / B o o k M a r k E x i t N a m e > < B o o k M a r k E n t r y P o s i t i o n > 9 6 0 3 3 < / B o o k M a r k E n t r y P o s i t i o n > < B o o k M a r k E x i t P o s i t i o n > 1 0 1 3 6 7 < / B o o k M a r k E x i t P o s i t i o n > < / C a p t i o n I t e m > < C a p t i o n I t e m > < I n t e r n a l I d > b 7 e d a e d 1 - 7 1 6 3 - 4 2 a 2 - 8 5 9 6 - 5 e 1 c 1 b d 6 7 3 c c < / I n t e r n a l I d > < N a m e > w d _ c r e a t e v i s c o m p _ s e c t i o n 3 _ a d d s c r e e n s h o t _ v i d e o _ V F 1 0 1 8 8 8 9 7 1 40==><A;CG051 0 1 4 6 7 1 0 7 3 0 0 < / N a m e > < T e x t >   40==><  A;CG05  MB>  C65  A45;0=>,   ?>MB><C  C  <5=O  ?>A;54=55  0:B82=>5  >:=>�    8<5==>  B>,   < / T e x t > < B o o k M a r k E n t r y N a m e > w d _ c r e a t e v i s c o m p _ s e c t i o n 3 _ a d d s c r e e n s h o t _ v i d e o _ V F 1 0 1 8 8 8 9 7 1 40==><A;CG051 0 1 4 6 7 < / B o o k M a r k E n t r y N a m e > < B o o k M a r k E x i t N a m e > w d _ c r e a t e v i s c o m p _ s e c t i o n 3 _ a d d s c r e e n s h o t _ v i d e o _ V F 1 0 1 8 8 8 9 7 1 40==><A;CG051 0 7 3 0 0 < / B o o k M a r k E x i t N a m e > < B o o k M a r k E n t r y P o s i t i o n > 1 0 1 4 6 7 < / B o o k M a r k E n t r y P o s i t i o n > < B o o k M a r k E x i t P o s i t i o n > 1 0 7 3 0 0 < / B o o k M a r k E x i t P o s i t i o n > < / C a p t i o n I t e m > < C a p t i o n I t e m > < I n t e r n a l I d > c 2 0 3 5 3 b 4 - f d e 4 - 4 5 d f - a 5 d a - b e 0 2 6 9 9 8 2 b f 1 < / I n t e r n a l I d > < N a m e > w d _ c r e a t e v i s c o m p _ s e c t i o n 3 _ a d d s c r e e n s h o t _ v i d e o _ V F 1 0 1 8 8 8 9 7 1 2:>B>@><O1 0 7 4 0 0 1 1 0 9 0 0 < / N a m e > < T e x t > 2  :>B>@><  O  E>GC  A45;0BL  2K@57:C  M:@0=0.   < / T e x t > < B o o k M a r k E n t r y N a m e > w d _ c r e a t e v i s c o m p _ s e c t i o n 3 _ a d d s c r e e n s h o t _ v i d e o _ V F 1 0 1 8 8 8 9 7 1 2:>B>@><O1 0 7 4 0 0 < / B o o k M a r k E n t r y N a m e > < B o o k M a r k E x i t N a m e > w d _ c r e a t e v i s c o m p _ s e c t i o n 3 _ a d d s c r e e n s h o t _ v i d e o _ V F 1 0 1 8 8 8 9 7 1 2:>B>@><O1 1 0 9 0 0 < / B o o k M a r k E x i t N a m e > < B o o k M a r k E n t r y P o s i t i o n > 1 0 7 4 0 0 < / B o o k M a r k E n t r y P o s i t i o n > < B o o k M a r k E x i t P o s i t i o n > 1 1 0 9 0 0 < / B o o k M a r k E x i t P o s i t i o n > < / C a p t i o n I t e m > < C a p t i o n I t e m > < I n t e r n a l I d > d 5 2 2 0 7 2 e - e e 9 6 - 4 c d 7 - 9 3 a a - 7 d 6 8 f 1 7 3 8 a 3 1 < / I n t e r n a l I d > < N a m e > w d _ c r e a t e v i s c o m p _ s e c t i o n 3 _ a d d s c r e e n s h o t _ v i d e o _ V F 1 0 1 8 8 8 9 7 1 /2K18@0N:><0=4C1 1 1 0 0 0 1 1 6 3 6 7 < / N a m e > < T e x t > /  2K18@0N  :><0=4C  " K@57:0  M:@0=0" ,   8  AB@0=8F0  A09B0  O f f i c e . c o m   A  B01;8F59,   < / T e x t > < B o o k M a r k E n t r y N a m e > w d _ c r e a t e v i s c o m p _ s e c t i o n 3 _ a d d s c r e e n s h o t _ v i d e o _ V F 1 0 1 8 8 8 9 7 1 /2K18@0N:><0=4C1 1 1 0 0 0 < / B o o k M a r k E n t r y N a m e > < B o o k M a r k E x i t N a m e > w d _ c r e a t e v i s c o m p _ s e c t i o n 3 _ a d d s c r e e n s h o t _ v i d e o _ V F 1 0 1 8 8 8 9 7 1 /2K18@0N:><0=4C1 1 6 3 6 7 < / B o o k M a r k E x i t N a m e > < B o o k M a r k E n t r y P o s i t i o n > 1 1 1 0 0 0 < / B o o k M a r k E n t r y P o s i t i o n > < B o o k M a r k E x i t P o s i t i o n > 1 1 6 3 6 7 < / B o o k M a r k E x i t P o s i t i o n > < / C a p t i o n I t e m > < C a p t i o n I t e m > < I n t e r n a l I d > 4 e f 9 b 6 5 c - a b b 4 - 4 0 c 4 - a 6 3 4 - 8 d b d 2 e 8 2 9 1 1 9 < / I n t e r n a l I d > < N a m e > w d _ c r e a t e v i s c o m p _ s e c t i o n 3 _ a d d s c r e e n s h o t _ v i d e o _ V F 1 0 1 8 8 8 9 7 1 :>B>@CN<=5=C6=>1 1 6 4 6 7 1 2 3 3 0 0 < / N a m e > < T e x t > :>B>@CN  <=5  =C6=>  A:>?8@>20BL  8  2AB028BL  2  4>:C<5=B  A  ?@54;>65=85<  4;O  ?@>406,   >B:@K205BAO  02B><0B8G5A:8.   < / T e x t > < B o o k M a r k E n t r y N a m e > w d _ c r e a t e v i s c o m p _ s e c t i o n 3 _ a d d s c r e e n s h o t _ v i d e o _ V F 1 0 1 8 8 8 9 7 1 :>B>@CN<=5=C6=>1 1 6 4 6 7 < / B o o k M a r k E n t r y N a m e > < B o o k M a r k E x i t N a m e > w d _ c r e a t e v i s c o m p _ s e c t i o n 3 _ a d d s c r e e n s h o t _ v i d e o _ V F 1 0 1 8 8 8 9 7 1 :>B>@CN<=5=C6=>1 2 3 3 0 0 < / B o o k M a r k E x i t N a m e > < B o o k M a r k E n t r y P o s i t i o n > 1 1 6 4 6 7 < / B o o k M a r k E n t r y P o s i t i o n > < B o o k M a r k E x i t P o s i t i o n > 1 2 3 3 0 0 < / B o o k M a r k E x i t P o s i t i o n > < / C a p t i o n I t e m > < C a p t i o n I t e m > < I n t e r n a l I d > e 1 5 d 9 7 0 e - 2 0 e 3 - 4 8 a 8 - 9 c c d - 0 6 b e d a 8 b 5 6 6 1 < / I n t e r n a l I d > < N a m e > w d _ c r e a t e v i s c o m p _ s e c t i o n 3 _ a d d s c r e e n s h o t _ v i d e o _ V F 1 0 1 8 8 8 9 7 1 /2K45;ON<KHLN1 2 3 4 0 0 1 2 9 2 3 3 < / N a m e > < T e x t > /  2K45;ON  <KHLN  B>;L:>  BC  G0ABL  M:@0=0,   :>B>@0O  <=5  =5>1E>48<0,   B>  5ABL  B01;8FC.   < / T e x t > < B o o k M a r k E n t r y N a m e > w d _ c r e a t e v i s c o m p _ s e c t i o n 3 _ a d d s c r e e n s h o t _ v i d e o _ V F 1 0 1 8 8 8 9 7 1 /2K45;ON<KHLN1 2 3 4 0 0 < / B o o k M a r k E n t r y N a m e > < B o o k M a r k E x i t N a m e > w d _ c r e a t e v i s c o m p _ s e c t i o n 3 _ a d d s c r e e n s h o t _ v i d e o _ V F 1 0 1 8 8 8 9 7 1 /2K45;ON<KHLN1 2 9 2 3 3 < / B o o k M a r k E x i t N a m e > < B o o k M a r k E n t r y P o s i t i o n > 1 2 3 4 0 0 < / B o o k M a r k E n t r y P o s i t i o n > < B o o k M a r k E x i t P o s i t i o n > 1 2 9 2 3 3 < / B o o k M a r k E x i t P o s i t i o n > < / C a p t i o n I t e m > < C a p t i o n I t e m > < I n t e r n a l I d > 5 1 c 4 f 0 6 2 - 9 0 4 f - 4 1 a 3 - 9 8 4 f - c d c 2 5 4 e e 9 1 7 d < / I n t e r n a l I d > < N a m e > w d _ c r e a t e v i s c o m p _ s e c t i o n 3 _ a d d s c r e e n s h o t _ v i d e o _ V F 1 0 1 8 8 8 9 7 1 0B5<O>B?CA:0N1 2 9 3 3 3 1 3 5 9 0 0 < / N a m e > < T e x t > 0B5<  O  >B?CA:0N  :=>?:C  <KH8  8  2>72@0I0NAL  :  4>:C<5=BC,   2  :>B>@K9  C65  2AB02;5=0  2K@57:0  M:@0=0.   < / T e x t > < B o o k M a r k E n t r y N a m e > w d _ c r e a t e v i s c o m p _ s e c t i o n 3 _ a d d s c r e e n s h o t _ v i d e o _ V F 1 0 1 8 8 8 9 7 1 0B5<O>B?CA:0N1 2 9 3 3 3 < / B o o k M a r k E n t r y N a m e > < B o o k M a r k E x i t N a m e > w d _ c r e a t e v i s c o m p _ s e c t i o n 3 _ a d d s c r e e n s h o t _ v i d e o _ V F 1 0 1 8 8 8 9 7 1 0B5<O>B?CA:0N1 3 5 9 0 0 < / B o o k M a r k E x i t N a m e > < B o o k M a r k E n t r y P o s i t i o n > 1 2 9 3 3 3 < / B o o k M a r k E n t r y P o s i t i o n > < B o o k M a r k E x i t P o s i t i o n > 1 3 5 9 0 0 < / B o o k M a r k E x i t P o s i t i o n > < / C a p t i o n I t e m > < C a p t i o n I t e m > < I n t e r n a l I d > c a 9 1 2 2 2 0 - 6 9 7 1 - 4 1 8 a - 9 7 8 f - f 9 c d c 4 f 0 d 2 4 f < / I n t e r n a l I d > < N a m e > w d _ c r e a t e v i s c o m p _ s e c t i o n 3 _ a d d s c r e e n s h o t _ v i d e o _ V F 1 0 1 8 8 8 9 7 1 1@0B8B52=8<0=85: =01 3 6 0 0 0 1 4 0 5 6 7 < / N a m e > < T e x t > 1@0B8B5  2=8<0=85:   =0  ;5=B5  ?>O28;0AL  2:;04:0  "  01>B0  A  @8AC=:0<8" .   < / T e x t > < B o o k M a r k E n t r y N a m e > w d _ c r e a t e v i s c o m p _ s e c t i o n 3 _ a d d s c r e e n s h o t _ v i d e o _ V F 1 0 1 8 8 8 9 7 1 1@0B8B52=8<0=85: =01 3 6 0 0 0 < / B o o k M a r k E n t r y N a m e > < B o o k M a r k E x i t N a m e > w d _ c r e a t e v i s c o m p _ s e c t i o n 3 _ a d d s c r e e n s h o t _ v i d e o _ V F 1 0 1 8 8 8 9 7 1 1@0B8B52=8<0=85: =01 4 0 5 6 7 < / B o o k M a r k E x i t N a m e > < B o o k M a r k E n t r y P o s i t i o n > 1 3 6 0 0 0 < / B o o k M a r k E n t r y P o s i t i o n > < B o o k M a r k E x i t P o s i t i o n > 1 4 0 5 6 7 < / B o o k M a r k E x i t P o s i t i o n > < / C a p t i o n I t e m > < C a p t i o n I t e m > < I n t e r n a l I d > 9 e 1 c c 5 8 5 - a 5 1 0 - 4 9 8 f - 9 a 8 b - 8 c c 4 7 5 7 b 2 d d 4 < / I n t e r n a l I d > < N a m e > w d _ c r e a t e v i s c o m p _ s e c t i o n 3 _ a d d s c r e e n s h o t _ v i d e o _ V F 1 0 1 8 8 8 9 7 1 0:C65C?><8=0;>AL, 1 4 0 6 6 7 1 4 5 3 3 3 < / N a m e > < T e x t > 0:  C65  C?><8=0;>AL,   A  ?><>ILN  :><0=4  2:;04:8  "  01>B0  A  @8AC=:0<8"   < / T e x t > < B o o k M a r k E n t r y N a m e > w d _ c r e a t e v i s c o m p _ s e c t i o n 3 _ a d d s c r e e n s h o t _ v i d e o _ V F 1 0 1 8 8 8 9 7 1 0:C65C?><8=0;>AL, 1 4 0 6 6 7 < / B o o k M a r k E n t r y N a m e > < B o o k M a r k E x i t N a m e > w d _ c r e a t e v i s c o m p _ s e c t i o n 3 _ a d d s c r e e n s h o t _ v i d e o _ V F 1 0 1 8 8 8 9 7 1 0:C65C?><8=0;>AL, 1 4 5 3 3 3 < / B o o k M a r k E x i t N a m e > < B o o k M a r k E n t r y P o s i t i o n > 1 4 0 6 6 7 < / B o o k M a r k E n t r y P o s i t i o n > < B o o k M a r k E x i t P o s i t i o n > 1 4 5 3 3 3 < / B o o k M a r k E x i t P o s i t i o n > < / C a p t i o n I t e m > < C a p t i o n I t e m > < I n t e r n a l I d > 6 7 4 2 f b d 4 - 6 c c 5 - 4 9 1 7 - a 2 d c - 6 c c d c 5 2 a 2 2 c f < / I n t e r n a l I d > < N a m e > w d _ c r e a t e v i s c o m p _ s e c t i o n 3 _ a d d s c r e e n s h o t _ v i d e o _ V F 1 0 1 8 8 8 9 7 1 <>6=>@540:B8@>20BL2K@57:81 4 5 4 3 3 1 4 9 5 3 3 < / N a m e > < T e x t > <>6=>  @540:B8@>20BL  2K@57:8  M:@0=0  B>G=>  B0:  65,   :0:  D>B>3@0D88.   < / T e x t > < B o o k M a r k E n t r y N a m e > w d _ c r e a t e v i s c o m p _ s e c t i o n 3 _ a d d s c r e e n s h o t _ v i d e o _ V F 1 0 1 8 8 8 9 7 1 <>6=>@540:B8@>20BL2K@57:81 4 5 4 3 3 < / B o o k M a r k E n t r y N a m e > < B o o k M a r k E x i t N a m e > w d _ c r e a t e v i s c o m p _ s e c t i o n 3 _ a d d s c r e e n s h o t _ v i d e o _ V F 1 0 1 8 8 8 9 7 1 <>6=>@540:B8@>20BL2K@57:81 4 9 5 3 3 < / B o o k M a r k E x i t N a m e > < B o o k M a r k E n t r y P o s i t i o n > 1 4 5 4 3 3 < / B o o k M a r k E n t r y P o s i t i o n > < B o o k M a r k E x i t P o s i t i o n > 1 4 9 5 3 3 < / B o o k M a r k E x i t P o s i t i o n > < / C a p t i o n I t e m > < C a p t i o n I t e m > < I n t e r n a l I d > 0 2 d 7 3 3 2 c - 9 f 7 d - 4 7 6 d - 8 d b 6 - d 1 4 6 8 9 7 9 d f c 6 < / I n t e r n a l I d > < N a m e > w d _ c r e a t e v i s c o m p _ s e c t i o n 3 _ a d d s c r e e n s h o t _ v i d e o _ V F 1 0 1 8 8 8 9 7 1 =0?>A;54>:O1 4 9 6 3 3 1 5 5 2 0 0 < / N a m e > < T e x t >   =0?>A;54>:  O  @0AA:06C,   :0:  2AB028BL  2  4>:C<5=B  25AL  M:@0=,   0  =5  B>;L:>  53>  G0ABL. < / T e x t > < B o o k M a r k E n t r y N a m e > w d _ c r e a t e v i s c o m p _ s e c t i o n 3 _ a d d s c r e e n s h o t _ v i d e o _ V F 1 0 1 8 8 8 9 7 1 =0?>A;54>:O1 4 9 6 3 3 < / B o o k M a r k E n t r y N a m e > < B o o k M a r k E x i t N a m e > w d _ c r e a t e v i s c o m p _ s e c t i o n 3 _ a d d s c r e e n s h o t _ v i d e o _ V F 1 0 1 8 8 8 9 7 1 =0?>A;54>:O1 5 5 2 0 0 < / B o o k M a r k E x i t N a m e > < B o o k M a r k E n t r y P o s i t i o n > 1 4 9 6 3 3 < / B o o k M a r k E n t r y P o s i t i o n > < B o o k M a r k E x i t P o s i t i o n > 1 5 5 2 0 0 < / B o o k M a r k E x i t P o s i t i o n > < / C a p t i o n I t e m > < C a p t i o n I t e m > < I n t e r n a l I d > b d 3 6 6 3 2 a - 8 4 e 4 - 4 5 1 a - 9 8 1 9 - b 4 7 6 8 f f 5 c 9 3 3 < / I n t e r n a l I d > < N a m e > w d _ c r e a t e v i s c o m p _ s e c t i o n 3 _ a d d s c r e e n s h o t _ v i d e o _ V F 1 0 1 8 8 8 9 7 1 ;OMB>3>=C6=>1 5 5 3 0 0 1 6 0 5 3 3 < / N a m e > < T e x t > ;O  MB>3>  =C6=>  =060BL  :=>?:C  " !=8<>:"   8  2K1@0BL  =C6=>5  >:=>.   < / T e x t > < B o o k M a r k E n t r y N a m e > w d _ c r e a t e v i s c o m p _ s e c t i o n 3 _ a d d s c r e e n s h o t _ v i d e o _ V F 1 0 1 8 8 8 9 7 1 ;OMB>3>=C6=>1 5 5 3 0 0 < / B o o k M a r k E n t r y N a m e > < B o o k M a r k E x i t N a m e > w d _ c r e a t e v i s c o m p _ s e c t i o n 3 _ a d d s c r e e n s h o t _ v i d e o _ V F 1 0 1 8 8 8 9 7 1 ;OMB>3>=C6=>1 6 0 5 3 3 < / B o o k M a r k E x i t N a m e > < B o o k M a r k E n t r y P o s i t i o n > 1 5 5 3 0 0 < / B o o k M a r k E n t r y P o s i t i o n > < B o o k M a r k E x i t P o s i t i o n > 1 6 0 5 3 3 < / B o o k M a r k E x i t P o s i t i o n > < / C a p t i o n I t e m > < C a p t i o n I t e m > < I n t e r n a l I d > 0 a d f b 1 4 f - 1 f c 1 - 4 d e 8 - a 0 9 7 - b 1 d 5 d f 7 7 b 1 1 b < / I n t e r n a l I d > < N a m e > w d _ c r e a t e v i s c o m p _ s e c t i o n 3 _ a d d s c r e e n s h o t _ v i d e o _ V F 1 0 1 8 8 8 9 7 1 >B82AQ! 1 6 0 6 3 3 1 6 1 8 6 7 < / N a m e > < T e x t > >B  8  2AQ! < / T e x t > < B o o k M a r k E n t r y N a m e > w d _ c r e a t e v i s c o m p _ s e c t i o n 3 _ a d d s c r e e n s h o t _ v i d e o _ V F 1 0 1 8 8 8 9 7 1 >B82AQ! 1 6 0 6 3 3 < / B o o k M a r k E n t r y N a m e > < B o o k M a r k E x i t N a m e > w d _ c r e a t e v i s c o m p _ s e c t i o n 3 _ a d d s c r e e n s h o t _ v i d e o _ V F 1 0 1 8 8 8 9 7 1 >B82AQ! 1 6 1 8 6 7 < / B o o k M a r k E x i t N a m e > < B o o k M a r k E n t r y P o s i t i o n > 1 6 0 6 3 3 < / B o o k M a r k E n t r y P o s i t i o n > < B o o k M a r k E x i t P o s i t i o n > 1 6 1 8 6 7 < / B o o k M a r k E x i t P o s i t i o n > < / C a p t i o n I t e m > < C a p t i o n I t e m > < I n t e r n a l I d > 9 b 3 f 7 b 4 5 - 4 9 3 1 - 4 0 e f - a e 9 3 - 3 7 a d 0 5 b 6 f 4 8 8 < / I n t e r n a l I d > < N a m e > w d _ c r e a t e v i s c o m p _ s e c t i o n 3 _ a d d s c r e e n s h o t _ v i d e o _ V F 1 0 1 8 8 8 9 7 1 5?@0240;8, 1 6 1 9 6 7 1 6 8 3 0 0 < / N a m e > < T e x t > 5  ?@0240  ;8,   2  W o r d   2 0 1 0   2AB028BL  A=8<>:  8;8  2K@57:C  M:@0=0  2  4>:C<5=B  >G5=L  ?@>AB>? < / T e x t > < B o o k M a r k E n t r y N a m e > w d _ c r e a t e v i s c o m p _ s e c t i o n 3 _ a d d s c r e e n s h o t _ v i d e o _ V F 1 0 1 8 8 8 9 7 1 5?@0240;8, 1 6 1 9 6 7 < / B o o k M a r k E n t r y N a m e > < B o o k M a r k E x i t N a m e > w d _ c r e a t e v i s c o m p _ s e c t i o n 3 _ a d d s c r e e n s h o t _ v i d e o _ V F 1 0 1 8 8 8 9 7 1 5?@0240;8, 1 6 8 3 0 0 < / B o o k M a r k E x i t N a m e > < B o o k M a r k E n t r y P o s i t i o n > 1 6 1 9 6 7 < / B o o k M a r k E n t r y P o s i t i o n > < B o o k M a r k E x i t P o s i t i o n > 1 6 8 3 0 0 < / B o o k M a r k E x i t P o s i t i o n > < / C a p t i o n I t e m > < C a p t i o n I t e m > < I n t e r n a l I d > 8 1 9 9 9 c b 8 - e 9 2 4 - 4 8 5 8 - 9 2 a d - 5 f 7 f 8 5 5 8 a 6 4 6 < / I n t e r n a l I d > < N a m e > w d _ c r e a t e v i s c o m p _ s e c t i o n 3 _ a d d s c r e e n s h o t _ v i d e o _ V F 1 0 1 8 8 8 9 7 1 A;54CNI5<2845>@>;8:51 6 8 4 0 0 1 7 0 4 0 0 < / N a m e > < T e x t >   A;54CNI5<  2845>@>;8:5  O  ?>:06C,   < / T e x t > < B o o k M a r k E n t r y N a m e > w d _ c r e a t e v i s c o m p _ s e c t i o n 3 _ a d d s c r e e n s h o t _ v i d e o _ V F 1 0 1 8 8 8 9 7 1 A;54CNI5<2845>@>;8:51 6 8 4 0 0 < / B o o k M a r k E n t r y N a m e > < B o o k M a r k E x i t N a m e > w d _ c r e a t e v i s c o m p _ s e c t i o n 3 _ a d d s c r e e n s h o t _ v i d e o _ V F 1 0 1 8 8 8 9 7 1 A;54CNI5<2845>@>;8:51 7 0 4 0 0 < / B o o k M a r k E x i t N a m e > < B o o k M a r k E n t r y P o s i t i o n > 1 6 8 4 0 0 < / B o o k M a r k E n t r y P o s i t i o n > < B o o k M a r k E x i t P o s i t i o n > 1 7 0 4 0 0 < / B o o k M a r k E x i t P o s i t i o n > < / C a p t i o n I t e m > < C a p t i o n I t e m > < I n t e r n a l I d > e e f b 9 e 6 9 - f c b 1 - 4 4 8 7 - b 9 3 d - 5 6 b 8 d 3 5 0 4 6 0 8 < / I n t e r n a l I d > < N a m e > w d _ c r e a t e v i s c o m p _ s e c t i o n 3 _ a d d s c r e e n s h o t _ v i d e o _ V F 1 0 1 8 8 8 9 7 1 :0:4>1028BL21 7 0 5 0 0 1 7 7 0 0 0 < / N a m e > < T e x t > :0:  4>1028BL  2  4>:C<5=B  25;8:>;5?=K5  8;;NAB@0F88  A  ?><>ILN  3@0D8G5A:8E  M;5<5=B>2  S m a r t A r t .   < / T e x t > < B o o k M a r k E n t r y N a m e > w d _ c r e a t e v i s c o m p _ s e c t i o n 3 _ a d d s c r e e n s h o t _ v i d e o _ V F 1 0 1 8 8 8 9 7 1 :0:4>1028BL21 7 0 5 0 0 < / B o o k M a r k E n t r y N a m e > < B o o k M a r k E x i t N a m e > w d _ c r e a t e v i s c o m p _ s e c t i o n 3 _ a d d s c r e e n s h o t _ v i d e o _ V F 1 0 1 8 8 8 9 7 1 :0:4>1028BL21 7 7 0 0 0 < / B o o k M a r k E x i t N a m e > < B o o k M a r k E n t r y P o s i t i o n > 1 7 0 5 0 0 < / B o o k M a r k E n t r y P o s i t i o n > < B o o k M a r k E x i t P o s i t i o n > 1 7 7 0 0 0 < / B o o k M a r k E x i t P o s i t i o n > < / C a p t i o n I t e m > < / C a p t i o n I t e m s > < / C a p t i o n I t e m s L i s t > 
</file>

<file path=customXml/item2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 2 7 2 3 0 4 3 7 - 3 4 9 5 - 4 3 e 8 - 9 1 b f - c a 4 a 7 d 2 9 f 9 e 7 < / I d > < C a p t i o n I t e m s > < C a p t i o n I t e m > < I n t e r n a l I d > c b 7 9 f 7 0 6 - 0 1 2 6 - 4 5 5 b - b 6 8 7 - 5 a 8 b 5 3 8 d a 7 4 2 < / I n t e r n a l I d > < N a m e > w d _ c r e a t e v i s c o m p _ s e c t i o n 1 _ t e x t e f f e c t s _ v i d e o _ V F 1 0 1 8 8 8 9 6 9 0G=5<A>4=>94 3 3 8 2 0 0 < / N a m e > < T e x t > 0G=5<  A  >4=>9  87  A0<KE  ?@82;5:0B5;L=KE  =>2KE  2>7<>6=>AB59  2  W o r d   2 0 1 0      C;CGH5==KE  B5:AB>2KE  MDD5:B>2. < / T e x t > < B o o k M a r k E n t r y N a m e > w d _ c r e a t e v i s c o m p _ s e c t i o n 1 _ t e x t e f f e c t s _ v i d e o _ V F 1 0 1 8 8 8 9 6 9 0G=5<A>4=>94 3 3 < / B o o k M a r k E n t r y N a m e > < B o o k M a r k E x i t N a m e > w d _ c r e a t e v i s c o m p _ s e c t i o n 1 _ t e x t e f f e c t s _ v i d e o _ V F 1 0 1 8 8 8 9 6 9 0G=5<A>4=>98 2 0 0 < / B o o k M a r k E x i t N a m e > < B o o k M a r k E n t r y P o s i t i o n > 4 3 3 < / B o o k M a r k E n t r y P o s i t i o n > < B o o k M a r k E x i t P o s i t i o n > 8 2 0 0 < / B o o k M a r k E x i t P o s i t i o n > < / C a p t i o n I t e m > < C a p t i o n I t e m > < I n t e r n a l I d > f f 5 c c 7 7 2 - 1 d 9 1 - 4 a 8 0 - a f 7 1 - 7 5 d 4 a 2 d 9 8 9 3 5 < / I n t e r n a l I d > < N a m e > w d _ c r e a t e v i s c o m p _ s e c t i o n 1 _ t e x t e f f e c t s _ v i d e o _ V F 1 0 1 8 8 8 9 6 9 "5?5@L:064K9<>65B8 3 0 0 1 2 9 3 3 < / N a m e > < T e x t > "5?5@L  :064K9  <>65B  ?>GC2AB2>20BL  A51O  EC4>6=8:><,   ?>B><C  GB>  ?>;L7>20BLAO  @07;8G=K<8< / T e x t > < B o o k M a r k E n t r y N a m e > w d _ c r e a t e v i s c o m p _ s e c t i o n 1 _ t e x t e f f e c t s _ v i d e o _ V F 1 0 1 8 8 8 9 6 9 "5?5@L:064K9<>65B8 3 0 0 < / B o o k M a r k E n t r y N a m e > < B o o k M a r k E x i t N a m e > w d _ c r e a t e v i s c o m p _ s e c t i o n 1 _ t e x t e f f e c t s _ v i d e o _ V F 1 0 1 8 8 8 9 6 9 "5?5@L:064K9<>65B1 2 9 3 3 < / B o o k M a r k E x i t N a m e > < B o o k M a r k E n t r y P o s i t i o n > 8 3 0 0 < / B o o k M a r k E n t r y P o s i t i o n > < B o o k M a r k E x i t P o s i t i o n > 1 2 9 3 3 < / B o o k M a r k E x i t P o s i t i o n > < / C a p t i o n I t e m > < C a p t i o n I t e m > < I n t e r n a l I d > 9 4 2 a a 5 e 1 - 4 f 7 3 - 4 9 2 1 - 8 4 d 7 - 9 3 8 7 e a d 8 c 0 b 6 < / I n t e r n a l I d > < N a m e > w d _ c r e a t e v i s c o m p _ s e c t i o n 1 _ t e x t e f f e c t s _ v i d e o _ V F 1 0 1 8 8 8 9 6 9 48709=5@A:8<8MDD5:B0<8=51 3 0 3 3 2 0 1 0 0 < / N a m e > < T e x t > 48709=5@A:8<8  MDD5:B0<8  =5  A;>6=55,   G5<  ?>4G5@:820=85<  8;8  ?>;C68@=K<  =0G5@B0=85<. < / T e x t > < B o o k M a r k E n t r y N a m e > w d _ c r e a t e v i s c o m p _ s e c t i o n 1 _ t e x t e f f e c t s _ v i d e o _ V F 1 0 1 8 8 8 9 6 9 48709=5@A:8<8MDD5:B0<8=51 3 0 3 3 < / B o o k M a r k E n t r y N a m e > < B o o k M a r k E x i t N a m e > w d _ c r e a t e v i s c o m p _ s e c t i o n 1 _ t e x t e f f e c t s _ v i d e o _ V F 1 0 1 8 8 8 9 6 9 48709=5@A:8<8MDD5:B0<8=52 0 1 0 0 < / B o o k M a r k E x i t N a m e > < B o o k M a r k E n t r y P o s i t i o n > 1 3 0 3 3 < / B o o k M a r k E n t r y P o s i t i o n > < B o o k M a r k E x i t P o s i t i o n > 2 0 1 0 0 < / B o o k M a r k E x i t P o s i t i o n > < / C a p t i o n I t e m > < C a p t i o n I t e m > < I n t e r n a l I d > 6 1 b 3 6 b f 5 - 2 5 4 4 - 4 8 7 a - a 7 c 7 - 8 0 5 c 3 4 0 a d a 6 2 < / I n t e r n a l I d > < N a m e > w d _ c r e a t e v i s c o m p _ s e c t i o n 1 _ t e x t e f f e c t s _ v i d e o _ V F 1 0 1 8 8 8 9 6 9 !=0G0;0O2K45;N2 0 2 0 0 2 3 5 3 3 < / N a m e > < T e x t > !=0G0;0  O  2K45;N  B5:AB,   :>B>@K9  =C6=>  C;CGH8BL. < / T e x t > < B o o k M a r k E n t r y N a m e > w d _ c r e a t e v i s c o m p _ s e c t i o n 1 _ t e x t e f f e c t s _ v i d e o _ V F 1 0 1 8 8 8 9 6 9 !=0G0;0O2K45;N2 0 2 0 0 < / B o o k M a r k E n t r y N a m e > < B o o k M a r k E x i t N a m e > w d _ c r e a t e v i s c o m p _ s e c t i o n 1 _ t e x t e f f e c t s _ v i d e o _ V F 1 0 1 8 8 8 9 6 9 !=0G0;0O2K45;N2 3 5 3 3 < / B o o k M a r k E x i t N a m e > < B o o k M a r k E n t r y P o s i t i o n > 2 0 2 0 0 < / B o o k M a r k E n t r y P o s i t i o n > < B o o k M a r k E x i t P o s i t i o n > 2 3 5 3 3 < / B o o k M a r k E x i t P o s i t i o n > < / C a p t i o n I t e m > < C a p t i o n I t e m > < I n t e r n a l I d > 6 4 a 2 8 1 f 3 - c e 6 2 - 4 5 0 d - b e 0 c - 0 e 8 0 f 7 9 a 9 b d d < / I n t e r n a l I d > < N a m e > w d _ c r e a t e v i s c o m p _ s e c t i o n 1 _ t e x t e f f e c t s _ v i d e o _ V F 1 0 1 8 8 8 9 6 9 -DD5:BK<>6=>?@8<5=8BL2 3 6 3 3 2 8 7 0 0 < / N a m e > < T e x t > -DD5:BK  <>6=>  ?@8<5=8BL  :  ;N1><C  D@03<5=BC  4>:C<5=B0,   =0?@8<5@  :  22545=8N. < / T e x t > < B o o k M a r k E n t r y N a m e > w d _ c r e a t e v i s c o m p _ s e c t i o n 1 _ t e x t e f f e c t s _ v i d e o _ V F 1 0 1 8 8 8 9 6 9 -DD5:BK<>6=>?@8<5=8BL2 3 6 3 3 < / B o o k M a r k E n t r y N a m e > < B o o k M a r k E x i t N a m e > w d _ c r e a t e v i s c o m p _ s e c t i o n 1 _ t e x t e f f e c t s _ v i d e o _ V F 1 0 1 8 8 8 9 6 9 -DD5:BK<>6=>?@8<5=8BL2 8 7 0 0 < / B o o k M a r k E x i t N a m e > < B o o k M a r k E n t r y P o s i t i o n > 2 3 6 3 3 < / B o o k M a r k E n t r y P o s i t i o n > < B o o k M a r k E x i t P o s i t i o n > 2 8 7 0 0 < / B o o k M a r k E x i t P o s i t i o n > < / C a p t i o n I t e m > < C a p t i o n I t e m > < I n t e r n a l I d > c 0 2 5 9 0 a 7 - 3 a 7 3 - 4 7 a a - 8 f 7 1 - b 8 d 9 5 b d f e 6 0 a < / I n t e r n a l I d > < N a m e > w d _ c r e a t e v i s c o m p _ s e c t i o n 1 _ t e x t e f f e c t s _ v i d e o _ V F 1 0 1 8 8 8 9 6 9 4=0:>OE>GC2 8 8 0 0 3 6 3 6 7 < / N a m e > < T e x t > 4=0:>  O  E>GC  B>;L:>  C;CGH8BL  2=5H=89  284  703>;>2:0  " =0;8B8G5A:89  >BG5B" ,   ?>MB><C  2K45;N  8<5==>  53>. < / T e x t > < B o o k M a r k E n t r y N a m e > w d _ c r e a t e v i s c o m p _ s e c t i o n 1 _ t e x t e f f e c t s _ v i d e o _ V F 1 0 1 8 8 8 9 6 9 4=0:>OE>GC2 8 8 0 0 < / B o o k M a r k E n t r y N a m e > < B o o k M a r k E x i t N a m e > w d _ c r e a t e v i s c o m p _ s e c t i o n 1 _ t e x t e f f e c t s _ v i d e o _ V F 1 0 1 8 8 8 9 6 9 4=0:>OE>GC3 6 3 6 7 < / B o o k M a r k E x i t N a m e > < B o o k M a r k E n t r y P o s i t i o n > 2 8 8 0 0 < / B o o k M a r k E n t r y P o s i t i o n > < B o o k M a r k E x i t P o s i t i o n > 3 6 3 6 7 < / B o o k M a r k E x i t P o s i t i o n > < / C a p t i o n I t e m > < C a p t i o n I t e m > < I n t e r n a l I d > 1 f 6 0 3 d 6 7 - c 4 9 d - 4 5 5 5 - 9 9 3 5 - 3 6 7 4 7 7 f 4 8 d b 3 < / I n t e r n a l I d > < N a m e > w d _ c r e a t e v i s c o m p _ s e c t i o n 1 _ t e x t e f f e c t s _ v i d e o _ V F 1 0 1 8 8 8 9 6 9 0B5<=02:;04:53 6 4 6 7 4 2 3 0 0 < / N a m e > < T e x t > 0B5<  =0  2:;04:5  " ;02=0O"   2  3@C??5  " (@8DB"   O  =06<C  :=>?:C  " 0@0<5B@K  0=8<0F88" , < / T e x t > < B o o k M a r k E n t r y N a m e > w d _ c r e a t e v i s c o m p _ s e c t i o n 1 _ t e x t e f f e c t s _ v i d e o _ V F 1 0 1 8 8 8 9 6 9 0B5<=02:;04:53 6 4 6 7 < / B o o k M a r k E n t r y N a m e > < B o o k M a r k E x i t N a m e > w d _ c r e a t e v i s c o m p _ s e c t i o n 1 _ t e x t e f f e c t s _ v i d e o _ V F 1 0 1 8 8 8 9 6 9 0B5<=02:;04:54 2 3 0 0 < / B o o k M a r k E x i t N a m e > < B o o k M a r k E n t r y P o s i t i o n > 3 6 4 6 7 < / B o o k M a r k E n t r y P o s i t i o n > < B o o k M a r k E x i t P o s i t i o n > 4 2 3 0 0 < / B o o k M a r k E x i t P o s i t i o n > < / C a p t i o n I t e m > < C a p t i o n I t e m > < I n t e r n a l I d > a 5 f 0 b 5 0 8 - 8 9 f c - 4 c 7 3 - 9 f b 3 - d 0 8 2 2 4 c f 2 3 d 0 < / I n t e r n a l I d > < N a m e > w d _ c r e a t e v i s c o m p _ s e c t i o n 1 _ t e x t e f f e c t s _ v i d e o _ V F 1 0 1 8 8 8 9 6 9 GB>1KC2845BL2A54 2 4 0 0 4 6 4 3 3 < / N a m e > < T e x t > GB>1K  C2845BL  2A5  4>ABC?=K5  2>7<>6=>AB8  2K45;5=8O  B5:AB0. < / T e x t > < B o o k M a r k E n t r y N a m e > w d _ c r e a t e v i s c o m p _ s e c t i o n 1 _ t e x t e f f e c t s _ v i d e o _ V F 1 0 1 8 8 8 9 6 9 GB>1KC2845BL2A54 2 4 0 0 < / B o o k M a r k E n t r y N a m e > < B o o k M a r k E x i t N a m e > w d _ c r e a t e v i s c o m p _ s e c t i o n 1 _ t e x t e f f e c t s _ v i d e o _ V F 1 0 1 8 8 8 9 6 9 GB>1KC2845BL2A54 6 4 3 3 < / B o o k M a r k E x i t N a m e > < B o o k M a r k E n t r y P o s i t i o n > 4 2 4 0 0 < / B o o k M a r k E n t r y P o s i t i o n > < B o o k M a r k E x i t P o s i t i o n > 4 6 4 3 3 < / B o o k M a r k E x i t P o s i t i o n > < / C a p t i o n I t e m > < C a p t i o n I t e m > < I n t e r n a l I d > 2 a 3 9 b 0 6 a - 0 c f 5 - 4 f f 9 - b 4 0 5 - e 0 f 8 9 d c 5 c 8 9 9 < / I n t e r n a l I d > < N a m e > w d _ c r e a t e v i s c o m p _ s e c t i o n 1 _ t e x t e f f e c t s _ v i d e o _ V F 1 0 1 8 8 8 9 6 9 /A@07C654 6 5 3 3 5 2 9 6 7 < / N a m e > < T e x t > /  A@07C  65  <>3C  A@02=8BL  @07;8G=K5  AB8;8  8  F25B0     DC=:F8O  48=0<8G5A:>3>  ?@>A<>B@0  >G5=L  C4>1=0. < / T e x t > < B o o k M a r k E n t r y N a m e > w d _ c r e a t e v i s c o m p _ s e c t i o n 1 _ t e x t e f f e c t s _ v i d e o _ V F 1 0 1 8 8 8 9 6 9 /A@07C654 6 5 3 3 < / B o o k M a r k E n t r y N a m e > < B o o k M a r k E x i t N a m e > w d _ c r e a t e v i s c o m p _ s e c t i o n 1 _ t e x t e f f e c t s _ v i d e o _ V F 1 0 1 8 8 8 9 6 9 /A@07C655 2 9 6 7 < / B o o k M a r k E x i t N a m e > < B o o k M a r k E n t r y P o s i t i o n > 4 6 5 3 3 < / B o o k M a r k E n t r y P o s i t i o n > < B o o k M a r k E x i t P o s i t i o n > 5 2 9 6 7 < / B o o k M a r k E x i t P o s i t i o n > < / C a p t i o n I t e m > < C a p t i o n I t e m > < I n t e r n a l I d > 8 1 1 f 4 7 f 9 - a 1 2 d - 4 b 1 f - 9 d c 6 - 8 f 2 1 1 3 3 0 a 7 e 8 < / I n t e r n a l I d > < N a m e > w d _ c r e a t e v i s c o m p _ s e c t i o n 1 _ t e x t e f f e c t s _ v i d e o _ V F 1 0 1 8 8 8 9 6 9 >6=>?@>AB>=025AB85 3 0 6 7 6 0 8 6 7 < / N a m e > < T e x t > >6=>  ?@>AB>  =025AB8  C:070B5;L  <KH8  =0  :064K9  20@80=B  8  ?>A<>B@5BL,   GB>  ?>;CG8BAO,   =5  ?@8<5=OO  MDD5:B  :  B5:ABC. < / T e x t > < B o o k M a r k E n t r y N a m e > w d _ c r e a t e v i s c o m p _ s e c t i o n 1 _ t e x t e f f e c t s _ v i d e o _ V F 1 0 1 8 8 8 9 6 9 >6=>?@>AB>=025AB85 3 0 6 7 < / B o o k M a r k E n t r y N a m e > < B o o k M a r k E x i t N a m e > w d _ c r e a t e v i s c o m p _ s e c t i o n 1 _ t e x t e f f e c t s _ v i d e o _ V F 1 0 1 8 8 8 9 6 9 >6=>?@>AB>=025AB86 0 8 6 7 < / B o o k M a r k E x i t N a m e > < B o o k M a r k E n t r y P o s i t i o n > 5 3 0 6 7 < / B o o k M a r k E n t r y P o s i t i o n > < B o o k M a r k E x i t P o s i t i o n > 6 0 8 6 7 < / B o o k M a r k E x i t P o s i t i o n > < / C a p t i o n I t e m > < C a p t i o n I t e m > < I n t e r n a l I d > 9 f a 1 0 d 6 9 - 2 a 8 0 - 4 6 c f - 8 8 e b - a c b 6 6 f e b 8 f e d < / I n t e r n a l I d > < N a m e > w d _ c r e a t e v i s c o m p _ s e c t i o n 1 _ t e x t e f f e c t s _ v i d e o _ V F 1 0 1 8 8 8 9 6 9 =5=@028BAOMB>B6 0 9 6 7 6 3 3 3 3 < / N a m e > < T e x t > =5  =@028BAO  MB>B  A5@K9  F25B. < / T e x t > < B o o k M a r k E n t r y N a m e > w d _ c r e a t e v i s c o m p _ s e c t i o n 1 _ t e x t e f f e c t s _ v i d e o _ V F 1 0 1 8 8 8 9 6 9 =5=@028BAOMB>B6 0 9 6 7 < / B o o k M a r k E n t r y N a m e > < B o o k M a r k E x i t N a m e > w d _ c r e a t e v i s c o m p _ s e c t i o n 1 _ t e x t e f f e c t s _ v i d e o _ V F 1 0 1 8 8 8 9 6 9 =5=@028BAOMB>B6 3 3 3 3 < / B o o k M a r k E x i t N a m e > < B o o k M a r k E n t r y P o s i t i o n > 6 0 9 6 7 < / B o o k M a r k E n t r y P o s i t i o n > < B o o k M a r k E x i t P o s i t i o n > 6 3 3 3 3 < / B o o k M a r k E x i t P o s i t i o n > < / C a p t i o n I t e m > < C a p t i o n I t e m > < I n t e r n a l I d > 9 1 3 a b 6 3 a - 3 e a f - 4 4 c c - 8 a f 1 - 4 d b 5 2 0 2 4 e 7 e c < / I n t e r n a l I d > < N a m e > w d _ c r e a t e v i s c o m p _ s e c t i o n 1 _ t e x t e f f e c t s _ v i d e o _ V F 1 0 1 8 8 8 9 6 9 =2K3;O48BA>;84=>6 3 4 3 3 7 2 0 3 3 < / N a m e > < T e x t > =  2K3;O48B  A>;84=>  8  ?@>D5AA8>=0;L=>,   ?>MB><C  O  2K15@C  MB>B  20@80=B,   I5;:=C2  53>  <KHLN. < / T e x t > < B o o k M a r k E n t r y N a m e > w d _ c r e a t e v i s c o m p _ s e c t i o n 1 _ t e x t e f f e c t s _ v i d e o _ V F 1 0 1 8 8 8 9 6 9 =2K3;O48BA>;84=>6 3 4 3 3 < / B o o k M a r k E n t r y N a m e > < B o o k M a r k E x i t N a m e > w d _ c r e a t e v i s c o m p _ s e c t i o n 1 _ t e x t e f f e c t s _ v i d e o _ V F 1 0 1 8 8 8 9 6 9 =2K3;O48BA>;84=>7 2 0 3 3 < / B o o k M a r k E x i t N a m e > < B o o k M a r k E n t r y P o s i t i o n > 6 3 4 3 3 < / B o o k M a r k E n t r y P o s i t i o n > < B o o k M a r k E x i t P o s i t i o n > 7 2 0 3 3 < / B o o k M a r k E x i t P o s i t i o n > < / C a p t i o n I t e m > < C a p t i o n I t e m > < I n t e r n a l I d > 2 7 4 f 9 d 2 e - 5 3 5 0 - 4 1 c 8 - a e 0 2 - 1 f 4 2 d 2 f 3 9 0 7 6 < / I n t e r n a l I d > < N a m e > w d _ c r e a t e v i s c o m p _ s e c t i o n 1 _ t e x t e f f e c t s _ v i d e o _ V F 1 0 1 8 8 8 9 6 9 "5?5@L?>A<>B@8<=07 2 1 3 3 7 6 3 0 0 < / N a m e > < T e x t > "5?5@L  ?>A<>B@8<  =0  4>ABC?=K5  20@80=BK  MDD5:B0  " !B@C:BC@0" . < / T e x t > < B o o k M a r k E n t r y N a m e > w d _ c r e a t e v i s c o m p _ s e c t i o n 1 _ t e x t e f f e c t s _ v i d e o _ V F 1 0 1 8 8 8 9 6 9 "5?5@L?>A<>B@8<=07 2 1 3 3 < / B o o k M a r k E n t r y N a m e > < B o o k M a r k E x i t N a m e > w d _ c r e a t e v i s c o m p _ s e c t i o n 1 _ t e x t e f f e c t s _ v i d e o _ V F 1 0 1 8 8 8 9 6 9 "5?5@L?>A<>B@8<=07 6 3 0 0 < / B o o k M a r k E x i t N a m e > < B o o k M a r k E n t r y P o s i t i o n > 7 2 1 3 3 < / B o o k M a r k E n t r y P o s i t i o n > < B o o k M a r k E x i t P o s i t i o n > 7 6 3 0 0 < / B o o k M a r k E x i t P o s i t i o n > < / C a p t i o n I t e m > < C a p t i o n I t e m > < I n t e r n a l I d > a 2 d a 0 a 0 8 - a 2 5 6 - 4 e 9 c - a d c 4 - c c 9 7 1 f 5 6 2 0 d 0 < / I n t e r n a l I d > < N a m e > w d _ c r e a t e v i s c o m p _ s e c t i o n 1 _ t e x t e f f e c t s _ v i d e o _ V F 1 0 1 8 8 8 9 6 9 ;O:>=BC@0B5:AB07 6 4 0 0 8 0 7 0 0 < / N a m e > < T e x t > ;O  :>=BC@0  B5:AB0  <>6=>  2K1@0BL  ;N1>9  87  <=>65AB20  F25B>2. < / T e x t > < B o o k M a r k E n t r y N a m e > w d _ c r e a t e v i s c o m p _ s e c t i o n 1 _ t e x t e f f e c t s _ v i d e o _ V F 1 0 1 8 8 8 9 6 9 ;O:>=BC@0B5:AB07 6 4 0 0 < / B o o k M a r k E n t r y N a m e > < B o o k M a r k E x i t N a m e > w d _ c r e a t e v i s c o m p _ s e c t i o n 1 _ t e x t e f f e c t s _ v i d e o _ V F 1 0 1 8 8 8 9 6 9 ;O:>=BC@0B5:AB08 0 7 0 0 < / B o o k M a r k E x i t N a m e > < B o o k M a r k E n t r y P o s i t i o n > 7 6 4 0 0 < / B o o k M a r k E n t r y P o s i t i o n > < B o o k M a r k E x i t P o s i t i o n > 8 0 7 0 0 < / B o o k M a r k E x i t P o s i t i o n > < / C a p t i o n I t e m > < C a p t i o n I t e m > < I n t e r n a l I d > 7 b 1 a 5 f 4 0 - 9 e 3 6 - 4 4 f b - b 2 2 b - 8 f 3 4 7 b e 6 1 4 e 8 < / I n t e r n a l I d > < N a m e > w d _ c r e a t e v i s c o m p _ s e c t i o n 1 _ t e x t e f f e c t s _ v i d e o _ V F 1 0 1 8 8 8 9 6 9 =5>G5=L=@028BAO8 0 8 0 0 8 3 5 3 3 < / N a m e > < T e x t > =5  >G5=L  =@028BAO  MB>B  :@0A=K9  :>=BC@, < / T e x t > < B o o k M a r k E n t r y N a m e > w d _ c r e a t e v i s c o m p _ s e c t i o n 1 _ t e x t e f f e c t s _ v i d e o _ V F 1 0 1 8 8 8 9 6 9 =5>G5=L=@028BAO8 0 8 0 0 < / B o o k M a r k E n t r y N a m e > < B o o k M a r k E x i t N a m e > w d _ c r e a t e v i s c o m p _ s e c t i o n 1 _ t e x t e f f e c t s _ v i d e o _ V F 1 0 1 8 8 8 9 6 9 =5>G5=L=@028BAO8 3 5 3 3 < / B o o k M a r k E x i t N a m e > < B o o k M a r k E n t r y P o s i t i o n > 8 0 8 0 0 < / B o o k M a r k E n t r y P o s i t i o n > < B o o k M a r k E x i t P o s i t i o n > 8 3 5 3 3 < / B o o k M a r k E x i t P o s i t i o n > < / C a p t i o n I t e m > < C a p t i o n I t e m > < I n t e r n a l I d > c 0 8 8 8 4 e 0 - f b 3 9 - 4 3 f b - b 8 7 6 - 6 7 e 2 9 6 f a 1 d 8 7 < / I n t e r n a l I d > < N a m e > w d _ c r e a t e v i s c o m p _ s e c t i o n 1 _ t e x t e f f e c t s _ v i d e o _ V F 1 0 1 8 8 8 9 6 9 >=45;05BB5:AB8 3 6 3 3 9 1 1 6 7 < / N a m e > < T e x t > >=  45;05B  B5:AB  5I5  1>;55  @5;L5D=K<,   ?>MB><C  O  2K18@0N  53>. < / T e x t > < B o o k M a r k E n t r y N a m e > w d _ c r e a t e v i s c o m p _ s e c t i o n 1 _ t e x t e f f e c t s _ v i d e o _ V F 1 0 1 8 8 8 9 6 9 >=45;05BB5:AB8 3 6 3 3 < / B o o k M a r k E n t r y N a m e > < B o o k M a r k E x i t N a m e > w d _ c r e a t e v i s c o m p _ s e c t i o n 1 _ t e x t e f f e c t s _ v i d e o _ V F 1 0 1 8 8 8 9 6 9 >=45;05BB5:AB9 1 1 6 7 < / B o o k M a r k E x i t N a m e > < B o o k M a r k E n t r y P o s i t i o n > 8 3 6 3 3 < / B o o k M a r k E n t r y P o s i t i o n > < B o o k M a r k E x i t P o s i t i o n > 9 1 1 6 7 < / B o o k M a r k E x i t P o s i t i o n > < / C a p t i o n I t e m > < C a p t i o n I t e m > < I n t e r n a l I d > e 5 4 2 2 d 0 c - c 3 c 8 - 4 7 0 0 - b d 8 8 - d 1 5 5 c a a f 1 8 3 7 < / I n t e r n a l I d > < N a m e > w d _ c r e a t e v i s c o m p _ s e c t i o n 1 _ t e x t e f f e c t s _ v i d e o _ V F 1 0 1 8 8 8 9 6 9 0:85655I59 1 2 6 7 9 3 9 6 7 < / N a m e > < T e x t > 0:85  65  5I5  MDD5:BK  <>6=>  ?@8<5=8BL? < / T e x t > < B o o k M a r k E n t r y N a m e > w d _ c r e a t e v i s c o m p _ s e c t i o n 1 _ t e x t e f f e c t s _ v i d e o _ V F 1 0 1 8 8 8 9 6 9 0:85655I59 1 2 6 7 < / B o o k M a r k E n t r y N a m e > < B o o k M a r k E x i t N a m e > w d _ c r e a t e v i s c o m p _ s e c t i o n 1 _ t e x t e f f e c t s _ v i d e o _ V F 1 0 1 8 8 8 9 6 9 0:85655I59 3 9 6 7 < / B o o k M a r k E x i t N a m e > < B o o k M a r k E n t r y P o s i t i o n > 9 1 2 6 7 < / B o o k M a r k E n t r y P o s i t i o n > < B o o k M a r k E x i t P o s i t i o n > 9 3 9 6 7 < / B o o k M a r k E x i t P o s i t i o n > < / C a p t i o n I t e m > < C a p t i o n I t e m > < I n t e r n a l I d > a 7 6 7 c 8 4 a - c f 7 9 - 4 b 5 8 - a 3 f 7 - 6 7 8 6 c a 7 b 4 c 6 d < / I n t e r n a l I d > < N a m e > w d _ c r e a t e v i s c o m p _ s e c t i o n 1 _ t e x t e f f e c t s _ v i d e o _ V F 1 0 1 8 8 8 9 6 9 " "5=L" , " !=0@C68" 89 4 0 6 7 9 8 2 3 3 < / N a m e > < T e x t > " "5=L" ,   " !=0@C68"   8  " =CB@8" , < / T e x t > < B o o k M a r k E n t r y N a m e > w d _ c r e a t e v i s c o m p _ s e c t i o n 1 _ t e x t e f f e c t s _ v i d e o _ V F 1 0 1 8 8 8 9 6 9 " "5=L" , " !=0@C68" 89 4 0 6 7 < / B o o k M a r k E n t r y N a m e > < B o o k M a r k E x i t N a m e > w d _ c r e a t e v i s c o m p _ s e c t i o n 1 _ t e x t e f f e c t s _ v i d e o _ V F 1 0 1 8 8 8 9 6 9 " "5=L" , " !=0@C68" 89 8 2 3 3 < / B o o k M a r k E x i t N a m e > < B o o k M a r k E n t r y P o s i t i o n > 9 4 0 6 7 < / B o o k M a r k E n t r y P o s i t i o n > < B o o k M a r k E x i t P o s i t i o n > 9 8 2 3 3 < / B o o k M a r k E x i t P o s i t i o n > < / C a p t i o n I t e m > < C a p t i o n I t e m > < I n t e r n a l I d > 1 6 0 c 9 2 5 5 - 7 c 7 e - 4 0 b 5 - b 6 4 d - 4 4 d 9 6 0 3 f 9 0 0 b < / I n t e r n a l I d > < N a m e > w d _ c r e a t e v i s c o m p _ s e c t i o n 1 _ t e x t e f f e c t s _ v i d e o _ V F 1 0 1 8 8 8 9 6 9 " B@065=85" . 9 8 3 3 3 1 0 1 2 3 3 < / N a m e > < T e x t > " B@065=85" . < / T e x t > < B o o k M a r k E n t r y N a m e > w d _ c r e a t e v i s c o m p _ s e c t i o n 1 _ t e x t e f f e c t s _ v i d e o _ V F 1 0 1 8 8 8 9 6 9 " B@065=85" . 9 8 3 3 3 < / B o o k M a r k E n t r y N a m e > < B o o k M a r k E x i t N a m e > w d _ c r e a t e v i s c o m p _ s e c t i o n 1 _ t e x t e f f e c t s _ v i d e o _ V F 1 0 1 8 8 8 9 6 9 " B@065=85" . 1 0 1 2 3 3 < / B o o k M a r k E x i t N a m e > < B o o k M a r k E n t r y P o s i t i o n > 9 8 3 3 3 < / B o o k M a r k E n t r y P o s i t i o n > < B o o k M a r k E x i t P o s i t i o n > 1 0 1 2 3 3 < / B o o k M a r k E x i t P o s i t i o n > < / C a p t i o n I t e m > < C a p t i o n I t e m > < I n t e r n a l I d > 1 3 d 3 f 7 c c - c 6 8 a - 4 9 1 e - a 9 8 e - 3 0 b 5 b 6 e 6 b a 5 7 < / I n t e r n a l I d > < N a m e > w d _ c r e a t e v i s c o m p _ s e c t i o n 1 _ t e x t e f f e c t s _ v i d e o _ V F 1 0 1 8 8 8 9 6 9 =5=@028BAO2>B1 0 1 3 3 3 1 0 8 6 0 0 < / N a m e > < T e x t > =5  =@028BAO  2>B  MB>B  20@80=B,   " !@54=55  >B@065=85" ,   ?>MB><C  O  2K15@C  53>. < / T e x t > < B o o k M a r k E n t r y N a m e > w d _ c r e a t e v i s c o m p _ s e c t i o n 1 _ t e x t e f f e c t s _ v i d e o _ V F 1 0 1 8 8 8 9 6 9 =5=@028BAO2>B1 0 1 3 3 3 < / B o o k M a r k E n t r y N a m e > < B o o k M a r k E x i t N a m e > w d _ c r e a t e v i s c o m p _ s e c t i o n 1 _ t e x t e f f e c t s _ v i d e o _ V F 1 0 1 8 8 8 9 6 9 =5=@028BAO2>B1 0 8 6 0 0 < / B o o k M a r k E x i t N a m e > < B o o k M a r k E n t r y P o s i t i o n > 1 0 1 3 3 3 < / B o o k M a r k E n t r y P o s i t i o n > < B o o k M a r k E x i t P o s i t i o n > 1 0 8 6 0 0 < / B o o k M a r k E x i t P o s i t i o n > < / C a p t i o n I t e m > < C a p t i o n I t e m > < I n t e r n a l I d > 1 b 4 f c 6 8 9 - 1 2 2 7 - 4 6 1 e - 8 4 3 9 - 5 d 0 4 6 f a d f 6 f 8 < / I n t e r n a l I d > < N a m e > w d _ c r e a t e v i s c o m p _ s e c t i o n 1 _ t e x t e f f e c t s _ v i d e o _ V F 1 0 1 8 8 8 9 6 9 "5?5@L40209B5@0AA<>B@8<1 0 8 7 0 0 1 1 2 1 0 0 < / N a m e > < T e x t > "5?5@L  40209B5  @0AA<>B@8<  MDD5:B  " !25G5=85" . < / T e x t > < B o o k M a r k E n t r y N a m e > w d _ c r e a t e v i s c o m p _ s e c t i o n 1 _ t e x t e f f e c t s _ v i d e o _ V F 1 0 1 8 8 8 9 6 9 "5?5@L40209B5@0AA<>B@8<1 0 8 7 0 0 < / B o o k M a r k E n t r y N a m e > < B o o k M a r k E x i t N a m e > w d _ c r e a t e v i s c o m p _ s e c t i o n 1 _ t e x t e f f e c t s _ v i d e o _ V F 1 0 1 8 8 8 9 6 9 "5?5@L40209B5@0AA<>B@8<1 1 2 1 0 0 < / B o o k M a r k E x i t N a m e > < B o o k M a r k E n t r y P o s i t i o n > 1 0 8 7 0 0 < / B o o k M a r k E n t r y P o s i t i o n > < B o o k M a r k E x i t P o s i t i o n > 1 1 2 1 0 0 < / B o o k M a r k E x i t P o s i t i o n > < / C a p t i o n I t e m > < C a p t i o n I t e m > < I n t e r n a l I d > d 6 5 c e 2 6 5 - 5 0 2 b - 4 a 5 1 - 9 3 1 b - d 9 4 8 2 a 6 4 1 2 8 3 < / I n t e r n a l I d > < N a m e > w d _ c r e a t e v i s c o m p _ s e c t i o n 1 _ t e x t e f f e c t s _ v i d e o _ V F 1 0 1 8 8 8 9 6 9 'B>?>;CG8BAO, 5A;81 1 2 2 0 0 1 1 5 7 0 0 < / N a m e > < T e x t > 'B>  ?>;CG8BAO,   5A;8  ?@8<5=8BL  " !25G5=85" ? < / T e x t > < B o o k M a r k E n t r y N a m e > w d _ c r e a t e v i s c o m p _ s e c t i o n 1 _ t e x t e f f e c t s _ v i d e o _ V F 1 0 1 8 8 8 9 6 9 'B>?>;CG8BAO, 5A;81 1 2 2 0 0 < / B o o k M a r k E n t r y N a m e > < B o o k M a r k E x i t N a m e > w d _ c r e a t e v i s c o m p _ s e c t i o n 1 _ t e x t e f f e c t s _ v i d e o _ V F 1 0 1 8 8 8 9 6 9 'B>?>;CG8BAO, 5A;81 1 5 7 0 0 < / B o o k M a r k E x i t N a m e > < B o o k M a r k E n t r y P o s i t i o n > 1 1 2 2 0 0 < / B o o k M a r k E n t r y P o s i t i o n > < B o o k M a r k E x i t P o s i t i o n > 1 1 5 7 0 0 < / B o o k M a r k E x i t P o s i t i o n > < / C a p t i o n I t e m > < C a p t i o n I t e m > < I n t e r n a l I d > 8 7 6 5 1 1 5 5 - 1 0 8 b - 4 1 7 6 - 9 f 2 4 - 2 5 7 e 3 7 5 6 2 5 3 d < / I n t e r n a l I d > < N a m e > w d _ c r e a t e v i s c o m p _ s e c t i o n 1 _ t e x t e f f e c t s _ v i d e o _ V F 1 0 1 8 8 8 9 6 9 @0A82>. 1 1 5 8 0 0 1 1 7 1 0 0 < / N a m e > < T e x t > @0A82>. < / T e x t > < B o o k M a r k E n t r y N a m e > w d _ c r e a t e v i s c o m p _ s e c t i o n 1 _ t e x t e f f e c t s _ v i d e o _ V F 1 0 1 8 8 8 9 6 9 @0A82>. 1 1 5 8 0 0 < / B o o k M a r k E n t r y N a m e > < B o o k M a r k E x i t N a m e > w d _ c r e a t e v i s c o m p _ s e c t i o n 1 _ t e x t e f f e c t s _ v i d e o _ V F 1 0 1 8 8 8 9 6 9 @0A82>. 1 1 7 1 0 0 < / B o o k M a r k E x i t N a m e > < B o o k M a r k E n t r y P o s i t i o n > 1 1 5 8 0 0 < / B o o k M a r k E n t r y P o s i t i o n > < B o o k M a r k E x i t P o s i t i o n > 1 1 7 1 0 0 < / B o o k M a r k E x i t P o s i t i o n > < / C a p t i o n I t e m > < C a p t i o n I t e m > < I n t e r n a l I d > 6 c 9 e e f 2 5 - d 5 6 4 - 4 c 6 5 - a 5 c 1 - 5 f 1 e b 7 e 0 e 6 c e < / I n t e r n a l I d > < N a m e > w d _ c r e a t e v i s c o m p _ s e c t i o n 1 _ t e x t e f f e c t s _ v i d e o _ V F 1 0 1 8 8 8 9 6 9 =5=@028BAO2>B1 1 7 2 0 0 1 2 0 2 3 3 < / N a m e > < T e x t > =5  =@028BAO  2>B  MB>B  7>;>B8ABK9  F25B. < / T e x t > < B o o k M a r k E n t r y N a m e > w d _ c r e a t e v i s c o m p _ s e c t i o n 1 _ t e x t e f f e c t s _ v i d e o _ V F 1 0 1 8 8 8 9 6 9 =5=@028BAO2>B1 1 7 2 0 0 < / B o o k M a r k E n t r y N a m e > < B o o k M a r k E x i t N a m e > w d _ c r e a t e v i s c o m p _ s e c t i o n 1 _ t e x t e f f e c t s _ v i d e o _ V F 1 0 1 8 8 8 9 6 9 =5=@028BAO2>B1 2 0 2 3 3 < / B o o k M a r k E x i t N a m e > < B o o k M a r k E n t r y P o s i t i o n > 1 1 7 2 0 0 < / B o o k M a r k E n t r y P o s i t i o n > < B o o k M a r k E x i t P o s i t i o n > 1 2 0 2 3 3 < / B o o k M a r k E x i t P o s i t i o n > < / C a p t i o n I t e m > < C a p t i o n I t e m > < I n t e r n a l I d > 3 0 7 9 5 6 8 a - 3 1 3 c - 4 5 8 a - a 3 1 1 - 4 2 f 1 3 0 2 9 e 3 c 4 < / I n t e r n a l I d > < N a m e > w d _ c r e a t e v i s c o m p _ s e c t i o n 1 _ t e x t e f f e c t s _ v i d e o _ V F 1 0 1 8 8 8 9 6 9 5I5;CGH5�  1 2 0 3 3 3 1 2 6 0 0 0 < / N a m e > < T e x t >   5I5  ;CGH5�    MB>  7>;>B8AB>5  A25G5=85,   >=>  ?@8405B  B5:ABC  87OI5AB2>. < / T e x t > < B o o k M a r k E n t r y N a m e > w d _ c r e a t e v i s c o m p _ s e c t i o n 1 _ t e x t e f f e c t s _ v i d e o _ V F 1 0 1 8 8 8 9 6 9 5I5;CGH5�  1 2 0 3 3 3 < / B o o k M a r k E n t r y N a m e > < B o o k M a r k E x i t N a m e > w d _ c r e a t e v i s c o m p _ s e c t i o n 1 _ t e x t e f f e c t s _ v i d e o _ V F 1 0 1 8 8 8 9 6 9 5I5;CGH5�  1 2 6 0 0 0 < / B o o k M a r k E x i t N a m e > < B o o k M a r k E n t r y P o s i t i o n > 1 2 0 3 3 3 < / B o o k M a r k E n t r y P o s i t i o n > < B o o k M a r k E x i t P o s i t i o n > 1 2 6 0 0 0 < / B o o k M a r k E x i t P o s i t i o n > < / C a p t i o n I t e m > < C a p t i o n I t e m > < I n t e r n a l I d > 4 6 e 4 3 3 1 1 - 0 7 5 d - 4 c 2 b - 8 1 1 d - d a 3 6 8 7 4 1 a 7 1 e < / I n t e r n a l I d > < N a m e > w d _ c r e a t e v i s c o m p _ s e c t i o n 1 _ t e x t e f f e c t s _ v i d e o _ V F 1 0 1 8 8 8 9 6 9 /2K18@0NMB>B1 2 6 1 0 0 1 2 8 1 0 0 < / N a m e > < T e x t > /  2K18@0N  MB>B  20@80=B. < / T e x t > < B o o k M a r k E n t r y N a m e > w d _ c r e a t e v i s c o m p _ s e c t i o n 1 _ t e x t e f f e c t s _ v i d e o _ V F 1 0 1 8 8 8 9 6 9 /2K18@0NMB>B1 2 6 1 0 0 < / B o o k M a r k E n t r y N a m e > < B o o k M a r k E x i t N a m e > w d _ c r e a t e v i s c o m p _ s e c t i o n 1 _ t e x t e f f e c t s _ v i d e o _ V F 1 0 1 8 8 8 9 6 9 /2K18@0NMB>B1 2 8 1 0 0 < / B o o k M a r k E x i t N a m e > < B o o k M a r k E n t r y P o s i t i o n > 1 2 6 1 0 0 < / B o o k M a r k E n t r y P o s i t i o n > < B o o k M a r k E x i t P o s i t i o n > 1 2 8 1 0 0 < / B o o k M a r k E x i t P o s i t i o n > < / C a p t i o n I t e m > < C a p t i o n I t e m > < I n t e r n a l I d > d 8 7 2 a f 7 e - e f a 7 - 4 2 8 e - a e 1 3 - d c e 4 7 1 f 3 d b 2 2 < / I n t e r n a l I d > < N a m e > w d _ c r e a t e v i s c o m p _ s e c t i o n 1 _ t e x t e f f e c t s _ v i d e o _ V F 1 0 1 8 8 8 9 6 9 /A>18@0NAL>1=>28BL1 2 8 2 0 0 1 3 0 4 6 7 < / N a m e > < T e x t > /  A>18@0NAL  >1=>28BL  AB8;L  " 0720=85" , < / T e x t > < B o o k M a r k E n t r y N a m e > w d _ c r e a t e v i s c o m p _ s e c t i o n 1 _ t e x t e f f e c t s _ v i d e o _ V F 1 0 1 8 8 8 9 6 9 /A>18@0NAL>1=>28BL1 2 8 2 0 0 < / B o o k M a r k E n t r y N a m e > < B o o k M a r k E x i t N a m e > w d _ c r e a t e v i s c o m p _ s e c t i o n 1 _ t e x t e f f e c t s _ v i d e o _ V F 1 0 1 8 8 8 9 6 9 /A>18@0NAL>1=>28BL1 3 0 4 6 7 < / B o o k M a r k E x i t N a m e > < B o o k M a r k E n t r y P o s i t i o n > 1 2 8 2 0 0 < / B o o k M a r k E n t r y P o s i t i o n > < B o o k M a r k E x i t P o s i t i o n > 1 3 0 4 6 7 < / B o o k M a r k E x i t P o s i t i o n > < / C a p t i o n I t e m > < C a p t i o n I t e m > < I n t e r n a l I d > f a 0 0 5 1 0 7 - 3 1 b e - 4 a 5 7 - b b 0 4 - 2 a f b 7 3 f 2 3 b 0 c < / I n t e r n a l I d > < N a m e > w d _ c r e a t e v i s c o m p _ s e c t i o n 1 _ t e x t e f f e c t s _ v i d e o _ V F 1 0 1 8 8 8 9 6 9 B>5ABLAB8;L, 1 3 0 5 6 7 1 3 5 2 0 0 < / N a m e > < T e x t > B>  5ABL  AB8;L,   ?@8<5=5==K9  :  703>;>2:C,   GB>1K  >=  A>>B25BAB2>20;  =>2><C  284C, < / T e x t > < B o o k M a r k E n t r y N a m e > w d _ c r e a t e v i s c o m p _ s e c t i o n 1 _ t e x t e f f e c t s _ v i d e o _ V F 1 0 1 8 8 8 9 6 9 B>5ABLAB8;L, 1 3 0 5 6 7 < / B o o k M a r k E n t r y N a m e > < B o o k M a r k E x i t N a m e > w d _ c r e a t e v i s c o m p _ s e c t i o n 1 _ t e x t e f f e c t s _ v i d e o _ V F 1 0 1 8 8 8 9 6 9 B>5ABLAB8;L, 1 3 5 2 0 0 < / B o o k M a r k E x i t N a m e > < B o o k M a r k E n t r y P o s i t i o n > 1 3 0 5 6 7 < / B o o k M a r k E n t r y P o s i t i o n > < B o o k M a r k E x i t P o s i t i o n > 1 3 5 2 0 0 < / B o o k M a r k E x i t P o s i t i o n > < / C a p t i o n I t e m > < C a p t i o n I t e m > < I n t e r n a l I d > c b b 7 2 d a 5 - 7 f e 8 - 4 1 5 d - b c 2 8 - 7 9 4 8 0 e d a 6 1 3 0 < / I n t e r n a l I d > < N a m e > w d _ c r e a t e v i s c o m p _ s e c t i o n 1 _ t e x t e f f e c t s _ v i d e o _ V F 1 0 1 8 8 8 9 6 9 ?>;CG5==><CA?><>ILN1 3 5 3 0 0 1 3 8 2 6 7 < / N a m e > < T e x t > ?>;CG5==><C  A  ?><>ILN  B5:AB>2KE  MDD5:B>2. < / T e x t > < B o o k M a r k E n t r y N a m e > w d _ c r e a t e v i s c o m p _ s e c t i o n 1 _ t e x t e f f e c t s _ v i d e o _ V F 1 0 1 8 8 8 9 6 9 ?>;CG5==><CA?><>ILN1 3 5 3 0 0 < / B o o k M a r k E n t r y N a m e > < B o o k M a r k E x i t N a m e > w d _ c r e a t e v i s c o m p _ s e c t i o n 1 _ t e x t e f f e c t s _ v i d e o _ V F 1 0 1 8 8 8 9 6 9 ?>;CG5==><CA?><>ILN1 3 8 2 6 7 < / B o o k M a r k E x i t N a m e > < B o o k M a r k E n t r y P o s i t i o n > 1 3 5 3 0 0 < / B o o k M a r k E n t r y P o s i t i o n > < B o o k M a r k E x i t P o s i t i o n > 1 3 8 2 6 7 < / B o o k M a r k E x i t P o s i t i o n > < / C a p t i o n I t e m > < C a p t i o n I t e m > < I n t e r n a l I d > e 9 a 6 1 8 e 5 - 6 f a a - 4 c 5 9 - a e 4 a - f a d 0 e e e 2 c 6 e 0 < / I n t e r n a l I d > < N a m e > w d _ c r e a t e v i s c o m p _ s e c t i o n 1 _ t e x t e f f e c t s _ v i d e o _ V F 1 0 1 8 8 8 9 6 9 3@C??5" !B8;8" 1 3 8 3 6 7 1 4 2 9 3 3 < / N a m e > < T e x t >   3@C??5  " !B8;8"   O  I5;:0N  ?@02>9  :=>?:>9  <KH8  AB8;L  " 0720=85" < / T e x t > < B o o k M a r k E n t r y N a m e > w d _ c r e a t e v i s c o m p _ s e c t i o n 1 _ t e x t e f f e c t s _ v i d e o _ V F 1 0 1 8 8 8 9 6 9 3@C??5" !B8;8" 1 3 8 3 6 7 < / B o o k M a r k E n t r y N a m e > < B o o k M a r k E x i t N a m e > w d _ c r e a t e v i s c o m p _ s e c t i o n 1 _ t e x t e f f e c t s _ v i d e o _ V F 1 0 1 8 8 8 9 6 9 3@C??5" !B8;8" 1 4 2 9 3 3 < / B o o k M a r k E x i t N a m e > < B o o k M a r k E n t r y P o s i t i o n > 1 3 8 3 6 7 < / B o o k M a r k E n t r y P o s i t i o n > < B o o k M a r k E x i t P o s i t i o n > 1 4 2 9 3 3 < / B o o k M a r k E x i t P o s i t i o n > < / C a p t i o n I t e m > < C a p t i o n I t e m > < I n t e r n a l I d > b 5 b a 6 9 2 e - 7 6 d a - 4 d 8 b - a 5 8 2 - 7 e b a b 7 8 0 d f 2 e < / I n t e r n a l I d > < N a m e > w d _ c r e a t e v i s c o m p _ s e c t i o n 1 _ t e x t e f f e c t s _ v i d e o _ V F 1 0 1 8 8 8 9 6 9 82K18@0N:><0=4C1 4 3 0 3 3 1 4 8 3 3 3 < / N a m e > < T e x t > 8  2K18@0N  :><0=4C  " 1=>28BL  0720=85  2  A>>B25BAB288  A  2K45;5==K<  D@03<5=B><" . < / T e x t > < B o o k M a r k E n t r y N a m e > w d _ c r e a t e v i s c o m p _ s e c t i o n 1 _ t e x t e f f e c t s _ v i d e o _ V F 1 0 1 8 8 8 9 6 9 82K18@0N:><0=4C1 4 3 0 3 3 < / B o o k M a r k E n t r y N a m e > < B o o k M a r k E x i t N a m e > w d _ c r e a t e v i s c o m p _ s e c t i o n 1 _ t e x t e f f e c t s _ v i d e o _ V F 1 0 1 8 8 8 9 6 9 82K18@0N:><0=4C1 4 8 3 3 3 < / B o o k M a r k E x i t N a m e > < B o o k M a r k E n t r y P o s i t i o n > 1 4 3 0 3 3 < / B o o k M a r k E n t r y P o s i t i o n > < B o o k M a r k E x i t P o s i t i o n > 1 4 8 3 3 3 < / B o o k M a r k E x i t P o s i t i o n > < / C a p t i o n I t e m > < C a p t i o n I t e m > < I n t e r n a l I d > 1 9 3 2 c b 6 6 - b 7 6 1 - 4 c 3 9 - 8 0 5 8 - 5 2 8 9 4 4 8 2 2 8 d 0 < / I n t e r n a l I d > < N a m e > w d _ c r e a t e v i s c o m p _ s e c t i o n 1 _ t e x t e f f e c t s _ v i d e o _ V F 1 0 1 8 8 8 9 6 9 !B8;L" 0720=85" >1=>2;5=. 1 4 8 4 3 3 1 5 0 8 0 0 < / N a m e > < T e x t > !B8;L  " 0720=85"   >1=>2;5=. < / T e x t > < B o o k M a r k E n t r y N a m e > w d _ c r e a t e v i s c o m p _ s e c t i o n 1 _ t e x t e f f e c t s _ v i d e o _ V F 1 0 1 8 8 8 9 6 9 !B8;L" 0720=85" >1=>2;5=. 1 4 8 4 3 3 < / B o o k M a r k E n t r y N a m e > < B o o k M a r k E x i t N a m e > w d _ c r e a t e v i s c o m p _ s e c t i o n 1 _ t e x t e f f e c t s _ v i d e o _ V F 1 0 1 8 8 8 9 6 9 !B8;L" 0720=85" >1=>2;5=. 1 5 0 8 0 0 < / B o o k M a r k E x i t N a m e > < B o o k M a r k E n t r y P o s i t i o n > 1 4 8 4 3 3 < / B o o k M a r k E n t r y P o s i t i o n > < B o o k M a r k E x i t P o s i t i o n > 1 5 0 8 0 0 < / B o o k M a r k E x i t P o s i t i o n > < / C a p t i o n I t e m > < C a p t i o n I t e m > < I n t e r n a l I d > 5 4 b 3 8 c f 4 - f d a b - 4 8 b 6 - 8 b b 6 - 0 e 3 c 6 a 4 8 d a a d < / I n t e r n a l I d > < N a m e > w d _ c r e a t e v i s c o m p _ s e c t i o n 1 _ t e x t e f f e c t s _ v i d e o _ V F 1 0 1 8 8 8 9 6 9 "5?5@LO<>3C1 5 0 9 0 0 1 5 5 7 6 7 < / N a m e > < T e x t > "5?5@L  O  <>3C  ?@8<5=8BL  MB>B  B5:AB>2K9  MDD5:B,   A>E@0=5==K9  2  2845  AB8;O  " 0720=85" , < / T e x t > < B o o k M a r k E n t r y N a m e > w d _ c r e a t e v i s c o m p _ s e c t i o n 1 _ t e x t e f f e c t s _ v i d e o _ V F 1 0 1 8 8 8 9 6 9 "5?5@LO<>3C1 5 0 9 0 0 < / B o o k M a r k E n t r y N a m e > < B o o k M a r k E x i t N a m e > w d _ c r e a t e v i s c o m p _ s e c t i o n 1 _ t e x t e f f e c t s _ v i d e o _ V F 1 0 1 8 8 8 9 6 9 "5?5@LO<>3C1 5 5 7 6 7 < / B o o k M a r k E x i t N a m e > < B o o k M a r k E n t r y P o s i t i o n > 1 5 0 9 0 0 < / B o o k M a r k E n t r y P o s i t i o n > < B o o k M a r k E x i t P o s i t i o n > 1 5 5 7 6 7 < / B o o k M a r k E x i t P o s i t i o n > < / C a p t i o n I t e m > < C a p t i o n I t e m > < I n t e r n a l I d > e 0 3 f 1 5 f 4 - b d 4 a - 4 6 6 0 - b 3 9 6 - d 5 1 6 1 8 e e a 5 0 0 < / I n t e r n a l I d > < N a m e > w d _ c r e a t e v i s c o m p _ s e c t i o n 1 _ t e x t e f f e c t s _ v i d e o _ V F 1 0 1 8 8 8 9 6 9 :;N1><C703>;>2:C1 5 5 8 6 7 1 6 1 7 3 3 < / N a m e > < T e x t > :  ;N1><C  703>;>2:C  2  4>:C<5=B5. < / T e x t > < B o o k M a r k E n t r y N a m e > w d _ c r e a t e v i s c o m p _ s e c t i o n 1 _ t e x t e f f e c t s _ v i d e o _ V F 1 0 1 8 8 8 9 6 9 :;N1><C703>;>2:C1 5 5 8 6 7 < / B o o k M a r k E n t r y N a m e > < B o o k M a r k E x i t N a m e > w d _ c r e a t e v i s c o m p _ s e c t i o n 1 _ t e x t e f f e c t s _ v i d e o _ V F 1 0 1 8 8 8 9 6 9 :;N1><C703>;>2:C1 6 1 7 3 3 < / B o o k M a r k E x i t N a m e > < B o o k M a r k E n t r y P o s i t i o n > 1 5 5 8 6 7 < / B o o k M a r k E n t r y P o s i t i o n > < B o o k M a r k E x i t P o s i t i o n > 1 6 1 7 3 3 < / B o o k M a r k E x i t P o s i t i o n > < / C a p t i o n I t e m > < C a p t i o n I t e m > < I n t e r n a l I d > 5 b d e 8 1 a 6 - c 3 e 0 - 4 6 6 b - 8 a 8 6 - 1 9 5 e 4 7 c e 9 9 6 f < / I n t e r n a l I d > < N a m e > w d _ c r e a t e v i s c o m p _ s e c t i o n 1 _ t e x t e f f e c t s _ v i d e o _ V F 1 0 1 8 8 8 9 6 9 >A:>;L:CA?5F80;L=K5MDD5:BK1 6 1 8 3 3 1 6 6 0 0 0 < / N a m e > < T e x t > >A:>;L:C  A?5F80;L=K5  MDD5:BK  ?@8<5=ONBAO  =5?>A@54AB25==>  :  B5:ABC, < / T e x t > < B o o k M a r k E n t r y N a m e > w d _ c r e a t e v i s c o m p _ s e c t i o n 1 _ t e x t e f f e c t s _ v i d e o _ V F 1 0 1 8 8 8 9 6 9 >A:>;L:CA?5F80;L=K5MDD5:BK1 6 1 8 3 3 < / B o o k M a r k E n t r y N a m e > < B o o k M a r k E x i t N a m e > w d _ c r e a t e v i s c o m p _ s e c t i o n 1 _ t e x t e f f e c t s _ v i d e o _ V F 1 0 1 8 8 8 9 6 9 >A:>;L:CA?5F80;L=K5MDD5:BK1 6 6 0 0 0 < / B o o k M a r k E x i t N a m e > < B o o k M a r k E n t r y P o s i t i o n > 1 6 1 8 3 3 < / B o o k M a r k E n t r y P o s i t i o n > < B o o k M a r k E x i t P o s i t i o n > 1 6 6 0 0 0 < / B o o k M a r k E x i t P o s i t i o n > < / C a p t i o n I t e m > < C a p t i o n I t e m > < I n t e r n a l I d > 4 0 4 d 2 2 3 7 - 9 a d 1 - 4 e 6 c - 9 a b 3 - 0 4 4 0 d 2 a 6 d c 7 1 < / I n t e r n a l I d > < N a m e > w d _ c r e a t e v i s c o m p _ s e c t i o n 1 _ t e x t e f f e c t s _ v i d e o _ V F 1 0 1 8 8 8 9 6 9 2A54@C3852>7<>6=>AB81 6 6 1 0 0 1 7 0 5 6 7 < / N a m e > < T e x t > 2A5  4@C385  2>7<>6=>AB8  W o r d   ?>  @01>B5  A  B5:AB><  ?>- ?@56=5<C  4>ABC?=K. < / T e x t > < B o o k M a r k E n t r y N a m e > w d _ c r e a t e v i s c o m p _ s e c t i o n 1 _ t e x t e f f e c t s _ v i d e o _ V F 1 0 1 8 8 8 9 6 9 2A54@C3852>7<>6=>AB81 6 6 1 0 0 < / B o o k M a r k E n t r y N a m e > < B o o k M a r k E x i t N a m e > w d _ c r e a t e v i s c o m p _ s e c t i o n 1 _ t e x t e f f e c t s _ v i d e o _ V F 1 0 1 8 8 8 9 6 9 2A54@C3852>7<>6=>AB81 7 0 5 6 7 < / B o o k M a r k E x i t N a m e > < B o o k M a r k E n t r y P o s i t i o n > 1 6 6 1 0 0 < / B o o k M a r k E n t r y P o s i t i o n > < B o o k M a r k E x i t P o s i t i o n > 1 7 0 5 6 7 < / B o o k M a r k E x i t P o s i t i o n > < / C a p t i o n I t e m > < C a p t i o n I t e m > < I n t e r n a l I d > a 8 6 0 3 f 0 4 - 0 6 6 f - 4 e b 7 - b b f 4 - 7 a 0 8 6 e 0 b c d d 4 < / I n t e r n a l I d > < N a m e > w d _ c r e a t e v i s c o m p _ s e c t i o n 1 _ t e x t e f f e c t s _ v i d e o _ V F 1 0 1 8 8 8 9 6 9 0?@8<5@, ?@>25@:C?@02>?8A0=8O1 7 0 6 6 7 1 7 4 6 3 3 < / N a m e > < T e x t > 0?@8<5@,   ?@>25@:C  ?@02>?8A0=8O  <>6=>  2K?>;=8BL  4;O  ;N1>3>  B5:AB0, < / T e x t > < B o o k M a r k E n t r y N a m e > w d _ c r e a t e v i s c o m p _ s e c t i o n 1 _ t e x t e f f e c t s _ v i d e o _ V F 1 0 1 8 8 8 9 6 9 0?@8<5@, ?@>25@:C?@02>?8A0=8O1 7 0 6 6 7 < / B o o k M a r k E n t r y N a m e > < B o o k M a r k E x i t N a m e > w d _ c r e a t e v i s c o m p _ s e c t i o n 1 _ t e x t e f f e c t s _ v i d e o _ V F 1 0 1 8 8 8 9 6 9 0?@8<5@, ?@>25@:C?@02>?8A0=8O1 7 4 6 3 3 < / B o o k M a r k E x i t N a m e > < B o o k M a r k E n t r y P o s i t i o n > 1 7 0 6 6 7 < / B o o k M a r k E n t r y P o s i t i o n > < B o o k M a r k E x i t P o s i t i o n > 1 7 4 6 3 3 < / B o o k M a r k E x i t P o s i t i o n > < / C a p t i o n I t e m > < C a p t i o n I t e m > < I n t e r n a l I d > f 8 5 6 3 0 8 3 - 6 2 7 c - 4 5 5 0 - a d b 6 - 7 b 6 e a f 0 7 7 9 b 8 < / I n t e r n a l I d > < N a m e > w d _ c r e a t e v i s c o m p _ s e c t i o n 1 _ t e x t e f f e c t s _ v i d e o _ V F 1 0 1 8 8 8 9 6 9 ::>B>@><C1K;81 7 4 7 3 3 1 7 8 3 3 3 < / N a m e > < T e x t > :  :>B>@><C  1K;8  ?@8<5=5=K  C;CGH5==K5  B5:AB>2K5  MDD5:BK. < / T e x t > < B o o k M a r k E n t r y N a m e > w d _ c r e a t e v i s c o m p _ s e c t i o n 1 _ t e x t e f f e c t s _ v i d e o _ V F 1 0 1 8 8 8 9 6 9 ::>B>@><C1K;81 7 4 7 3 3 < / B o o k M a r k E n t r y N a m e > < B o o k M a r k E x i t N a m e > w d _ c r e a t e v i s c o m p _ s e c t i o n 1 _ t e x t e f f e c t s _ v i d e o _ V F 1 0 1 8 8 8 9 6 9 ::>B>@><C1K;81 7 8 3 3 3 < / B o o k M a r k E x i t N a m e > < B o o k M a r k E n t r y P o s i t i o n > 1 7 4 7 3 3 < / B o o k M a r k E n t r y P o s i t i o n > < B o o k M a r k E x i t P o s i t i o n > 1 7 8 3 3 3 < / B o o k M a r k E x i t P o s i t i o n > < / C a p t i o n I t e m > < C a p t i o n I t e m > < I n t e r n a l I d > 4 4 f d 7 6 d 4 - 0 3 3 2 - 4 4 1 3 - 8 6 2 a - 2 0 d 0 5 3 9 8 1 2 6 6 < / I n t e r n a l I d > < N a m e > w d _ c r e a t e v i s c o m p _ s e c t i o n 1 _ t e x t e f f e c t s _ v i d e o _ V F 1 0 1 8 8 8 9 6 9 0209B5?>A<>B@8<, GB>1 7 8 4 3 3 1 8 5 4 3 3 < / N a m e > < T e x t > 0209B5  ?>A<>B@8<,   GB>  ?@>87>945B  ?@8  ?@>25@:5  ?@02>?8A0=8O  2  703>;>2:5  " P r o s e w a r e ,   I n c . " , < / T e x t > < B o o k M a r k E n t r y N a m e > w d _ c r e a t e v i s c o m p _ s e c t i o n 1 _ t e x t e f f e c t s _ v i d e o _ V F 1 0 1 8 8 8 9 6 9 0209B5?>A<>B@8<, GB>1 7 8 4 3 3 < / B o o k M a r k E n t r y N a m e > < B o o k M a r k E x i t N a m e > w d _ c r e a t e v i s c o m p _ s e c t i o n 1 _ t e x t e f f e c t s _ v i d e o _ V F 1 0 1 8 8 8 9 6 9 0209B5?>A<>B@8<, GB>1 8 5 4 3 3 < / B o o k M a r k E x i t N a m e > < B o o k M a r k E n t r y P o s i t i o n > 1 7 8 4 3 3 < / B o o k M a r k E n t r y P o s i t i o n > < B o o k M a r k E x i t P o s i t i o n > 1 8 5 4 3 3 < / B o o k M a r k E x i t P o s i t i o n > < / C a p t i o n I t e m > < C a p t i o n I t e m > < I n t e r n a l I d > c 5 9 7 8 b f c - 9 8 b 1 - 4 6 b 1 - 9 3 b 0 - 0 e 6 5 2 2 b a e a d 3 < / I n t e r n a l I d > < N a m e > w d _ c r e a t e v i s c o m p _ s e c t i o n 1 _ t e x t e f f e c t s _ v i d e o _ V F 1 0 1 8 8 8 9 6 9 ::>B>@><C?@8<5=5=K1 8 5 5 3 3 1 8 8 1 6 7 < / N a m e > < T e x t > :  :>B>@><C  ?@8<5=5=K  B5:AB>2K5  MDD5:BK. < / T e x t > < B o o k M a r k E n t r y N a m e > w d _ c r e a t e v i s c o m p _ s e c t i o n 1 _ t e x t e f f e c t s _ v i d e o _ V F 1 0 1 8 8 8 9 6 9 ::>B>@><C?@8<5=5=K1 8 5 5 3 3 < / B o o k M a r k E n t r y N a m e > < B o o k M a r k E x i t N a m e > w d _ c r e a t e v i s c o m p _ s e c t i o n 1 _ t e x t e f f e c t s _ v i d e o _ V F 1 0 1 8 8 8 9 6 9 ::>B>@><C?@8<5=5=K1 8 8 1 6 7 < / B o o k M a r k E x i t N a m e > < B o o k M a r k E n t r y P o s i t i o n > 1 8 5 5 3 3 < / B o o k M a r k E n t r y P o s i t i o n > < B o o k M a r k E x i t P o s i t i o n > 1 8 8 1 6 7 < / B o o k M a r k E x i t P o s i t i o n > < / C a p t i o n I t e m > < C a p t i o n I t e m > < I n t e r n a l I d > e 3 8 6 6 b c e - 1 b 5 2 - 4 7 d f - 8 5 6 6 - 7 e d 8 c 6 4 3 8 8 6 c < / I n t e r n a l I d > < N a m e > w d _ c r e a t e v i s c o m p _ s e c t i o n 1 _ t e x t e f f e c t s _ v i d e o _ V F 1 0 1 8 8 8 9 6 9 0:821 8 8 2 6 7 1 9 0 8 3 3 < / N a m e > < T e x t > 0:  8  2  ;N1><  4@C3><  B5:AB5  2  4>:C<5=B5, < / T e x t > < B o o k M a r k E n t r y N a m e > w d _ c r e a t e v i s c o m p _ s e c t i o n 1 _ t e x t e f f e c t s _ v i d e o _ V F 1 0 1 8 8 8 9 6 9 0:821 8 8 2 6 7 < / B o o k M a r k E n t r y N a m e > < B o o k M a r k E x i t N a m e > w d _ c r e a t e v i s c o m p _ s e c t i o n 1 _ t e x t e f f e c t s _ v i d e o _ V F 1 0 1 8 8 8 9 6 9 0:821 9 0 8 3 3 < / B o o k M a r k E x i t N a m e > < B o o k M a r k E n t r y P o s i t i o n > 1 8 8 2 6 7 < / B o o k M a r k E n t r y P o s i t i o n > < B o o k M a r k E x i t P o s i t i o n > 1 9 0 8 3 3 < / B o o k M a r k E x i t P o s i t i o n > < / C a p t i o n I t e m > < C a p t i o n I t e m > < I n t e r n a l I d > 1 f 9 7 8 c 3 c - 9 7 3 6 - 4 c 5 b - a a c a - c b 8 5 0 f 4 1 b d e 0 < / I n t e r n a l I d > < N a m e > w d _ c r e a t e v i s c o m p _ s e c t i o n 1 _ t e x t e f f e c t s _ v i d e o _ V F 1 0 1 8 8 8 9 6 9 DC=:F8O?@>25@:8?@02>?8A0=8O1 9 0 9 3 3 1 9 6 6 3 3 < / N a m e > < T e x t > DC=:F8O  ?@>25@:8  ?@02>?8A0=8O  =0E>48B  >H81:8  8  ?@54;0305B  20@80=BK  8E  8A?@02;5=8O. < / T e x t > < B o o k M a r k E n t r y N a m e > w d _ c r e a t e v i s c o m p _ s e c t i o n 1 _ t e x t e f f e c t s _ v i d e o _ V F 1 0 1 8 8 8 9 6 9 DC=:F8O?@>25@:8?@02>?8A0=8O1 9 0 9 3 3 < / B o o k M a r k E n t r y N a m e > < B o o k M a r k E x i t N a m e > w d _ c r e a t e v i s c o m p _ s e c t i o n 1 _ t e x t e f f e c t s _ v i d e o _ V F 1 0 1 8 8 8 9 6 9 DC=:F8O?@>25@:8?@02>?8A0=8O1 9 6 6 3 3 < / B o o k M a r k E x i t N a m e > < B o o k M a r k E n t r y P o s i t i o n > 1 9 0 9 3 3 < / B o o k M a r k E n t r y P o s i t i o n > < B o o k M a r k E x i t P o s i t i o n > 1 9 6 6 3 3 < / B o o k M a r k E x i t P o s i t i o n > < / C a p t i o n I t e m > < C a p t i o n I t e m > < I n t e r n a l I d > 2 d 4 3 f 2 2 d - 6 b 3 c - 4 c f 9 - 9 9 7 6 - 6 0 a 6 e 4 3 d 4 6 e b < / I n t e r n a l I d > < N a m e > w d _ c r e a t e v i s c o m p _ s e c t i o n 1 _ t e x t e f f e c t s _ v i d e o _ V F 1 0 1 8 8 8 9 6 9 >A:>;L:C8AE>4=K9B5:AB1 9 6 7 3 3 2 0 5 4 0 0 < / N a m e > < T e x t > >A:>;L:C  8AE>4=K9  B5:AB  =0?8A0=  ?@028;L=>,   O  >B:;>=ON  ?@54;>65==>5  8A?@02;5=85. < / T e x t > < B o o k M a r k E n t r y N a m e > w d _ c r e a t e v i s c o m p _ s e c t i o n 1 _ t e x t e f f e c t s _ v i d e o _ V F 1 0 1 8 8 8 9 6 9 >A:>;L:C8AE>4=K9B5:AB1 9 6 7 3 3 < / B o o k M a r k E n t r y N a m e > < B o o k M a r k E x i t N a m e > w d _ c r e a t e v i s c o m p _ s e c t i o n 1 _ t e x t e f f e c t s _ v i d e o _ V F 1 0 1 8 8 8 9 6 9 >A:>;L:C8AE>4=K9B5:AB2 0 5 4 0 0 < / B o o k M a r k E x i t N a m e > < B o o k M a r k E n t r y P o s i t i o n > 1 9 6 7 3 3 < / B o o k M a r k E n t r y P o s i t i o n > < B o o k M a r k E x i t P o s i t i o n > 2 0 5 4 0 0 < / B o o k M a r k E x i t P o s i t i o n > < / C a p t i o n I t e m > < C a p t i o n I t e m > < I n t e r n a l I d > 3 c 4 c 8 9 3 6 - f 4 8 6 - 4 d a 6 - b c 5 7 - 6 7 9 e f b 2 e 3 d 6 c < / I n t e r n a l I d > < N a m e > w d _ c r e a t e v i s c o m p _ s e c t i o n 1 _ t e x t e f f e c t s _ v i d e o _ V F 1 0 1 8 8 8 9 6 9 "5?5@L, :>3402K2 0 5 5 0 0 2 1 3 2 0 0 < / N a m e > < T e x t > "5?5@L,   :>340  2K  ?>7=0:><8;8AL  A  =5:>B>@K<8  87  70<5G0B5;L=KE  =>2KE  2>7<>6=>AB59  @01>BK  A  B5:AB><  2  W o r d   2 0 1 0 , < / T e x t > < B o o k M a r k E n t r y N a m e > w d _ c r e a t e v i s c o m p _ s e c t i o n 1 _ t e x t e f f e c t s _ v i d e o _ V F 1 0 1 8 8 8 9 6 9 "5?5@L, :>3402K2 0 5 5 0 0 < / B o o k M a r k E n t r y N a m e > < B o o k M a r k E x i t N a m e > w d _ c r e a t e v i s c o m p _ s e c t i o n 1 _ t e x t e f f e c t s _ v i d e o _ V F 1 0 1 8 8 8 9 6 9 "5?5@L, :>3402K2 1 3 2 0 0 < / B o o k M a r k E x i t N a m e > < B o o k M a r k E n t r y P o s i t i o n > 2 0 5 5 0 0 < / B o o k M a r k E n t r y P o s i t i o n > < B o o k M a r k E x i t P o s i t i o n > 2 1 3 2 0 0 < / B o o k M a r k E x i t P o s i t i o n > < / C a p t i o n I t e m > < C a p t i o n I t e m > < I n t e r n a l I d > 0 0 2 0 2 0 b 5 - f 2 d e - 4 6 d c - a a 6 1 - d f c 8 0 8 6 2 a a e a < / I n t e r n a l I d > < N a m e > w d _ c r e a t e v i s c o m p _ s e c t i o n 1 _ t e x t e f f e c t s _ v i d e o _ V F 1 0 1 8 8 8 9 6 9 40209B5?>A<>B@8<, GB>2 1 3 3 0 0 2 1 9 1 3 3 < / N a m e > < T e x t > 40209B5  ?>A<>B@8<,   GB>  <>6=>  A45;0BL  A  87>1@065=8O<8,   :>B>@K5  8A?>;L7CNBAO  2  4>:C<5=B0E. < / T e x t > < B o o k M a r k E n t r y N a m e > w d _ c r e a t e v i s c o m p _ s e c t i o n 1 _ t e x t e f f e c t s _ v i d e o _ V F 1 0 1 8 8 8 9 6 9 40209B5?>A<>B@8<, GB>2 1 3 3 0 0 < / B o o k M a r k E n t r y N a m e > < B o o k M a r k E x i t N a m e > w d _ c r e a t e v i s c o m p _ s e c t i o n 1 _ t e x t e f f e c t s _ v i d e o _ V F 1 0 1 8 8 8 9 6 9 40209B5?>A<>B@8<, GB>2 1 9 1 3 3 < / B o o k M a r k E x i t N a m e > < B o o k M a r k E n t r y P o s i t i o n > 2 1 3 3 0 0 < / B o o k M a r k E n t r y P o s i t i o n > < B o o k M a r k E x i t P o s i t i o n > 2 1 9 1 3 3 < / B o o k M a r k E x i t P o s i t i o n > < / C a p t i o n I t e m > < C a p t i o n I t e m > < I n t e r n a l I d > c d 8 3 9 d 9 e - 2 a c 8 - 4 4 e 7 - 9 6 a 0 - 0 8 d 4 6 e 4 f 1 1 9 b < / I n t e r n a l I d > < N a m e > w d _ c r e a t e v i s c o m p _ s e c t i o n 1 _ t e x t e f f e c t s _ v i d e o _ V F 1 0 1 8 8 8 9 6 9 !;54CNI892845>@>;8:?>A2OI5=2 1 9 2 3 3 2 2 4 5 0 0 < / N a m e > < T e x t > !;54CNI89  2845>@>;8:  ?>A2OI5=  8=AB@C<5=B0<  4;O  @01>BK  A  @8AC=:0<8  2  W o r d   2 0 1 0 . < / T e x t > < B o o k M a r k E n t r y N a m e > w d _ c r e a t e v i s c o m p _ s e c t i o n 1 _ t e x t e f f e c t s _ v i d e o _ V F 1 0 1 8 8 8 9 6 9 !;54CNI892845>@>;8:?>A2OI5=2 1 9 2 3 3 < / B o o k M a r k E n t r y N a m e > < B o o k M a r k E x i t N a m e > w d _ c r e a t e v i s c o m p _ s e c t i o n 1 _ t e x t e f f e c t s _ v i d e o _ V F 1 0 1 8 8 8 9 6 9 !;54CNI892845>@>;8:?>A2OI5=2 2 4 5 0 0 < / B o o k M a r k E x i t N a m e > < B o o k M a r k E n t r y P o s i t i o n > 2 1 9 2 3 3 < / B o o k M a r k E n t r y P o s i t i o n > < B o o k M a r k E x i t P o s i t i o n > 2 2 4 5 0 0 < / B o o k M a r k E x i t P o s i t i o n > < / C a p t i o n I t e m > < / C a p t i o n I t e m s > < / C a p t i o n I t e m s L i s t > 
</file>

<file path=customXml/item3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 3 5 c 9 8 8 c 5 - d e 2 c - 4 7 c 5 - 8 3 a d - 3 d 6 c 2 a 7 6 e 9 a 0 < / I d > < C a p t i o n I t e m s > < C a p t i o n I t e m > < I n t e r n a l I d > 6 e b 1 c 1 3 6 - 1 7 e 5 - 4 1 b 1 - b 7 4 1 - b 0 5 f 2 d 1 2 2 3 8 5 < / I n t e r n a l I d > < N a m e > w d _ c r e a t e v i s c o m p _ s e c t i o n 4 _ s m a r t a r t g r a p h i c s _ V F 1 0 1 8 8 8 9 7 2 =0?>A;54>:O1 0 3 3 8 7 6 7 < / N a m e > < T e x t >   =0?>A;54>:  O  E>GC  @0AA:070BL,   :0:  <>6=>  A  ?><>ILN  3@0D8G5A:8E  M;5<5=B>2  S m a r t A r t   4>1028BL  2  4>:C<5=B  ?@>ABK5,   < / T e x t > < B o o k M a r k E n t r y N a m e > w d _ c r e a t e v i s c o m p _ s e c t i o n 4 _ s m a r t a r t g r a p h i c s _ V F 1 0 1 8 8 8 9 7 2 =0?>A;54>:O1 0 3 3 < / B o o k M a r k E n t r y N a m e > < B o o k M a r k E x i t N a m e > w d _ c r e a t e v i s c o m p _ s e c t i o n 4 _ s m a r t a r t g r a p h i c s _ V F 1 0 1 8 8 8 9 7 2 =0?>A;54>:O8 7 6 7 < / B o o k M a r k E x i t N a m e > < B o o k M a r k E n t r y P o s i t i o n > 1 0 3 3 < / B o o k M a r k E n t r y P o s i t i o n > < B o o k M a r k E x i t P o s i t i o n > 8 7 6 7 < / B o o k M a r k E x i t P o s i t i o n > < / C a p t i o n I t e m > < C a p t i o n I t e m > < I n t e r n a l I d > 9 3 f 0 2 3 4 1 - c 2 7 8 - 4 b 5 a - a 5 3 f - 2 6 c 2 c 7 0 e 0 a f c < / I n t e r n a l I d > < N a m e > w d _ c r e a t e v i s c o m p _ s e c t i o n 4 _ s m a r t a r t g r a p h i c s _ V F 1 0 1 8 8 8 9 7 2 =>2B>8 8 6 7 1 1 3 0 0 < / N a m e > < T e x t > =>  2  B>  65  2@5<O  2K@078B5;L=K5  8;;NAB@0F88.   < / T e x t > < B o o k M a r k E n t r y N a m e > w d _ c r e a t e v i s c o m p _ s e c t i o n 4 _ s m a r t a r t g r a p h i c s _ V F 1 0 1 8 8 8 9 7 2 =>2B>8 8 6 7 < / B o o k M a r k E n t r y N a m e > < B o o k M a r k E x i t N a m e > w d _ c r e a t e v i s c o m p _ s e c t i o n 4 _ s m a r t a r t g r a p h i c s _ V F 1 0 1 8 8 8 9 7 2 =>2B>1 1 3 0 0 < / B o o k M a r k E x i t N a m e > < B o o k M a r k E n t r y P o s i t i o n > 8 8 6 7 < / B o o k M a r k E n t r y P o s i t i o n > < B o o k M a r k E x i t P o s i t i o n > 1 1 3 0 0 < / B o o k M a r k E x i t P o s i t i o n > < / C a p t i o n I t e m > < C a p t i o n I t e m > < I n t e r n a l I d > f 9 2 e a d 3 7 - f a 8 a - 4 b d 6 - 9 7 6 f - c a 2 2 8 0 b 2 4 5 1 4 < / I n t e r n a l I d > < N a m e > w d _ c r e a t e v i s c o m p _ s e c t i o n 4 _ s m a r t a r t g r a p h i c s _ V F 1 0 1 8 8 8 9 7 2 W o r d 2 0 1 0 1 1 4 0 0 1 7 4 0 0 < / N a m e > < T e x t >   W o r d   2 0 1 0   8<55BAO  <=>65AB2>  <0:5B>2  3@0D8G5A:8E  M;5<5=B>2  S m a r t A r t ,   < / T e x t > < B o o k M a r k E n t r y N a m e > w d _ c r e a t e v i s c o m p _ s e c t i o n 4 _ s m a r t a r t g r a p h i c s _ V F 1 0 1 8 8 8 9 7 2 W o r d 2 0 1 0 1 1 4 0 0 < / B o o k M a r k E n t r y N a m e > < B o o k M a r k E x i t N a m e > w d _ c r e a t e v i s c o m p _ s e c t i o n 4 _ s m a r t a r t g r a p h i c s _ V F 1 0 1 8 8 8 9 7 2 W o r d 2 0 1 0 1 7 4 0 0 < / B o o k M a r k E x i t N a m e > < B o o k M a r k E n t r y P o s i t i o n > 1 1 4 0 0 < / B o o k M a r k E n t r y P o s i t i o n > < B o o k M a r k E x i t P o s i t i o n > 1 7 4 0 0 < / B o o k M a r k E x i t P o s i t i o n > < / C a p t i o n I t e m > < C a p t i o n I t e m > < I n t e r n a l I d > f 9 f 4 4 2 1 4 - f 6 8 f - 4 3 5 6 - a 0 7 f - f f 6 4 e a 9 6 c 8 6 4 < / I n t e r n a l I d > < N a m e > w d _ c r e a t e v i s c o m p _ s e c t i o n 4 _ s m a r t a r t g r a p h i c s _ V F 1 0 1 8 8 8 9 7 2 ?>72>;ONI8E1KAB@>81 7 5 0 0 2 4 2 0 0 < / N a m e > < T e x t > ?>72>;ONI8E  1KAB@>  8  =03;O4=>  ?@>8;;NAB@8@>20BL  20H  4>:C<5=B.   < / T e x t > < B o o k M a r k E n t r y N a m e > w d _ c r e a t e v i s c o m p _ s e c t i o n 4 _ s m a r t a r t g r a p h i c s _ V F 1 0 1 8 8 8 9 7 2 ?>72>;ONI8E1KAB@>81 7 5 0 0 < / B o o k M a r k E n t r y N a m e > < B o o k M a r k E x i t N a m e > w d _ c r e a t e v i s c o m p _ s e c t i o n 4 _ s m a r t a r t g r a p h i c s _ V F 1 0 1 8 8 8 9 7 2 ?>72>;ONI8E1KAB@>82 4 2 0 0 < / B o o k M a r k E x i t N a m e > < B o o k M a r k E n t r y P o s i t i o n > 1 7 5 0 0 < / B o o k M a r k E n t r y P o s i t i o n > < B o o k M a r k E x i t P o s i t i o n > 2 4 2 0 0 < / B o o k M a r k E x i t P o s i t i o n > < / C a p t i o n I t e m > < C a p t i o n I t e m > < I n t e r n a l I d > 4 1 a 8 2 3 2 1 - c 7 5 9 - 4 0 e 2 - 8 6 1 a - 2 b 1 0 3 b d 4 0 2 3 b < / I n t e r n a l I d > < N a m e > w d _ c r e a t e v i s c o m p _ s e c t i o n 4 _ s m a r t a r t g r a p h i c s _ V F 1 0 1 8 8 8 9 7 2 <>5<4>:C<5=B52 4 3 0 0 3 0 1 3 3 < / N a m e > < T e x t >   <>5<  4>:C<5=B5  O  I5;:=C  C65  ACI5AB2CNI89  3@0D8G5A:89  M;5<5=B  S m a r t A r t .   < / T e x t > < B o o k M a r k E n t r y N a m e > w d _ c r e a t e v i s c o m p _ s e c t i o n 4 _ s m a r t a r t g r a p h i c s _ V F 1 0 1 8 8 8 9 7 2 <>5<4>:C<5=B52 4 3 0 0 < / B o o k M a r k E n t r y N a m e > < B o o k M a r k E x i t N a m e > w d _ c r e a t e v i s c o m p _ s e c t i o n 4 _ s m a r t a r t g r a p h i c s _ V F 1 0 1 8 8 8 9 7 2 <>5<4>:C<5=B53 0 1 3 3 < / B o o k M a r k E x i t N a m e > < B o o k M a r k E n t r y P o s i t i o n > 2 4 3 0 0 < / B o o k M a r k E n t r y P o s i t i o n > < B o o k M a r k E x i t P o s i t i o n > 3 0 1 3 3 < / B o o k M a r k E x i t P o s i t i o n > < / C a p t i o n I t e m > < C a p t i o n I t e m > < I n t e r n a l I d > e f 5 9 b e d 8 - f 4 8 c - 4 7 2 1 - a c a c - e c 8 6 d 7 4 8 7 b e 1 < / I n t e r n a l I d > < N a m e > w d _ c r e a t e v i s c o m p _ s e c t i o n 4 _ s m a r t a r t g r a p h i c s _ V F 1 0 1 8 8 8 9 7 2 0;5=B5?>O2;O5BAO3 0 2 3 3 3 8 2 3 3 < / N a m e > < T e x t > 0  ;5=B5  ?>O2;O5BAO  2:;04:0  "  01>B0  A  @8AC=:0<8  S m a r t A r t "   A  42C<O  2;>65==K<8  2:;04:0<8�    " >=AB@C:B>@"   8  " $>@<0B" .   < / T e x t > < B o o k M a r k E n t r y N a m e > w d _ c r e a t e v i s c o m p _ s e c t i o n 4 _ s m a r t a r t g r a p h i c s _ V F 1 0 1 8 8 8 9 7 2 0;5=B5?>O2;O5BAO3 0 2 3 3 < / B o o k M a r k E n t r y N a m e > < B o o k M a r k E x i t N a m e > w d _ c r e a t e v i s c o m p _ s e c t i o n 4 _ s m a r t a r t g r a p h i c s _ V F 1 0 1 8 8 8 9 7 2 0;5=B5?>O2;O5BAO3 8 2 3 3 < / B o o k M a r k E x i t N a m e > < B o o k M a r k E n t r y P o s i t i o n > 3 0 2 3 3 < / B o o k M a r k E n t r y P o s i t i o n > < B o o k M a r k E x i t P o s i t i o n > 3 8 2 3 3 < / B o o k M a r k E x i t P o s i t i o n > < / C a p t i o n I t e m > < C a p t i o n I t e m > < I n t e r n a l I d > 0 3 7 d e 4 a 6 - 5 5 3 4 - 4 1 7 e - a 0 4 2 - 5 2 8 8 6 5 7 9 f e 8 7 < / I n t e r n a l I d > < N a m e > w d _ c r e a t e v i s c o m p _ s e c t i o n 4 _ s m a r t a r t g r a p h i c s _ V F 1 0 1 8 8 8 9 7 2 -B82:;04:8>B>1@060NBAO, 3 8 3 3 3 4 3 9 3 3 < / N a m e > < T e x t > -B8  2:;04:8  >B>1@060NBAO,   B>;L:>  5A;8  2K45;5=  3@0D8G5A:89  M;5<5=B  S m a r t A r t .   < / T e x t > < B o o k M a r k E n t r y N a m e > w d _ c r e a t e v i s c o m p _ s e c t i o n 4 _ s m a r t a r t g r a p h i c s _ V F 1 0 1 8 8 8 9 7 2 -B82:;04:8>B>1@060NBAO, 3 8 3 3 3 < / B o o k M a r k E n t r y N a m e > < B o o k M a r k E x i t N a m e > w d _ c r e a t e v i s c o m p _ s e c t i o n 4 _ s m a r t a r t g r a p h i c s _ V F 1 0 1 8 8 8 9 7 2 -B82:;04:8>B>1@060NBAO, 4 3 9 3 3 < / B o o k M a r k E x i t N a m e > < B o o k M a r k E n t r y P o s i t i o n > 3 8 3 3 3 < / B o o k M a r k E n t r y P o s i t i o n > < B o o k M a r k E x i t P o s i t i o n > 4 3 9 3 3 < / B o o k M a r k E x i t P o s i t i o n > < / C a p t i o n I t e m > < C a p t i o n I t e m > < I n t e r n a l I d > b c 4 9 7 0 8 2 - 1 3 c 4 - 4 5 c 2 - a e 3 5 - 5 5 d 3 d 7 2 c d f 9 3 < / I n t e r n a l I d > < N a m e > w d _ c r e a t e v i s c o m p _ s e c t i o n 4 _ s m a r t a r t g r a p h i c s _ V F 1 0 1 8 8 8 9 7 2 ?@54;>65=884;O4 4 0 3 3 4 6 9 0 0 < / N a m e > < T e x t >   ?@54;>65=88  4;O  ?@>406  ?@>F5AA  =5  >?8A0=  A;>20<8,   < / T e x t > < B o o k M a r k E n t r y N a m e > w d _ c r e a t e v i s c o m p _ s e c t i o n 4 _ s m a r t a r t g r a p h i c s _ V F 1 0 1 8 8 8 9 7 2 ?@54;>65=884;O4 4 0 3 3 < / B o o k M a r k E n t r y N a m e > < B o o k M a r k E x i t N a m e > w d _ c r e a t e v i s c o m p _ s e c t i o n 4 _ s m a r t a r t g r a p h i c s _ V F 1 0 1 8 8 8 9 7 2 ?@54;>65=884;O4 6 9 0 0 < / B o o k M a r k E x i t N a m e > < B o o k M a r k E n t r y P o s i t i o n > 4 4 0 3 3 < / B o o k M a r k E n t r y P o s i t i o n > < B o o k M a r k E x i t P o s i t i o n > 4 6 9 0 0 < / B o o k M a r k E x i t P o s i t i o n > < / C a p t i o n I t e m > < C a p t i o n I t e m > < I n t e r n a l I d > b b a 8 d d c f - 2 d a b - 4 c 4 a - a 4 f 7 - d 1 0 0 a e e 9 9 2 5 d < / I n t e r n a l I d > < N a m e > w d _ c r e a t e v i s c o m p _ s e c t i o n 4 _ s m a r t a r t g r a p h i c s _ V F 1 0 1 8 8 8 9 7 2 0?@>8;;NAB@8@>20=A4 7 0 0 0 5 2 5 3 3 < / N a m e > < T e x t > 0  ?@>8;;NAB@8@>20=  A  ?><>ILN  3@0D8G5A:>3>  M;5<5=B0  S m a r t A r t   " !B@5;:8  ?@>F5AA0" .   < / T e x t > < B o o k M a r k E n t r y N a m e > w d _ c r e a t e v i s c o m p _ s e c t i o n 4 _ s m a r t a r t g r a p h i c s _ V F 1 0 1 8 8 8 9 7 2 0?@>8;;NAB@8@>20=A4 7 0 0 0 < / B o o k M a r k E n t r y N a m e > < B o o k M a r k E x i t N a m e > w d _ c r e a t e v i s c o m p _ s e c t i o n 4 _ s m a r t a r t g r a p h i c s _ V F 1 0 1 8 8 8 9 7 2 0?@>8;;NAB@8@>20=A5 2 5 3 3 < / B o o k M a r k E x i t N a m e > < B o o k M a r k E n t r y P o s i t i o n > 4 7 0 0 0 < / B o o k M a r k E n t r y P o s i t i o n > < B o o k M a r k E x i t P o s i t i o n > 5 2 5 3 3 < / B o o k M a r k E x i t P o s i t i o n > < / C a p t i o n I t e m > < C a p t i o n I t e m > < I n t e r n a l I d > 8 a a 3 a c 6 c - c 5 7 8 - 4 1 b 6 - a 2 c e - 3 8 2 e c 5 3 4 1 b 7 f < / I n t e r n a l I d > < N a m e > w d _ c r e a t e v i s c o m p _ s e c t i o n 4 _ s m a r t a r t g r a p h i c s _ V F 1 0 1 8 8 8 9 7 2 =5:065BAO, MB>5 2 6 3 3 5 6 6 0 0 < / N a m e > < T e x t > =5  :065BAO,   MB>  3>@074>  ;CGH5,   G5<  ?@>AB>9  B5:AB.   < / T e x t > < B o o k M a r k E n t r y N a m e > w d _ c r e a t e v i s c o m p _ s e c t i o n 4 _ s m a r t a r t g r a p h i c s _ V F 1 0 1 8 8 8 9 7 2 =5:065BAO, MB>5 2 6 3 3 < / B o o k M a r k E n t r y N a m e > < B o o k M a r k E x i t N a m e > w d _ c r e a t e v i s c o m p _ s e c t i o n 4 _ s m a r t a r t g r a p h i c s _ V F 1 0 1 8 8 8 9 7 2 =5:065BAO, MB>5 6 6 0 0 < / B o o k M a r k E x i t N a m e > < B o o k M a r k E n t r y P o s i t i o n > 5 2 6 3 3 < / B o o k M a r k E n t r y P o s i t i o n > < B o o k M a r k E x i t P o s i t i o n > 5 6 6 0 0 < / B o o k M a r k E x i t P o s i t i o n > < / C a p t i o n I t e m > < C a p t i o n I t e m > < I n t e r n a l I d > 7 0 d d a c 3 8 - 6 1 e d - 4 0 8 5 - b 6 2 c - f 4 7 5 6 a 6 f f f e 5 < / I n t e r n a l I d > < N a m e > w d _ c r e a t e v i s c o m p _ s e c t i o n 4 _ s m a r t a r t g r a p h i c s _ V F 1 0 1 8 8 8 9 7 2 !CI5AB2C5B<=>65AB2>3@0D8G5A:8E5 6 7 0 0 6 3 1 6 7 < / N a m e > < T e x t > !CI5AB2C5B  <=>65AB2>  3@0D8G5A:8E  M;5<5=B>2  S m a r t A r t ,   ?@54=07=0G5==KE  4;O  8;;NAB@0F88  ?@>F5AA>2.   < / T e x t > < B o o k M a r k E n t r y N a m e > w d _ c r e a t e v i s c o m p _ s e c t i o n 4 _ s m a r t a r t g r a p h i c s _ V F 1 0 1 8 8 8 9 7 2 !CI5AB2C5B<=>65AB2>3@0D8G5A:8E5 6 7 0 0 < / B o o k M a r k E n t r y N a m e > < B o o k M a r k E x i t N a m e > w d _ c r e a t e v i s c o m p _ s e c t i o n 4 _ s m a r t a r t g r a p h i c s _ V F 1 0 1 8 8 8 9 7 2 !CI5AB2C5B<=>65AB2>3@0D8G5A:8E6 3 1 6 7 < / B o o k M a r k E x i t N a m e > < B o o k M a r k E n t r y P o s i t i o n > 5 6 7 0 0 < / B o o k M a r k E n t r y P o s i t i o n > < B o o k M a r k E x i t P o s i t i o n > 6 3 1 6 7 < / B o o k M a r k E x i t P o s i t i o n > < / C a p t i o n I t e m > < C a p t i o n I t e m > < I n t e r n a l I d > 9 2 9 9 2 b 3 5 - 3 4 5 e - 4 7 6 b - a 6 c b - d 5 3 3 2 1 5 8 8 5 3 1 < / I n t e r n a l I d > < N a m e > w d _ c r e a t e v i s c o m p _ s e c t i o n 4 _ s m a r t a r t g r a p h i c s _ V F 1 0 1 8 8 8 9 7 2 >7<>6=>, =5:>B>@K5876 3 2 6 7 6 7 1 6 7 < / N a m e > < T e x t > >7<>6=>,   =5:>B>@K5  87  =8E  ?>4>94CB  <=5  5I5  ;CGH5.   < / T e x t > < B o o k M a r k E n t r y N a m e > w d _ c r e a t e v i s c o m p _ s e c t i o n 4 _ s m a r t a r t g r a p h i c s _ V F 1 0 1 8 8 8 9 7 2 >7<>6=>, =5:>B>@K5876 3 2 6 7 < / B o o k M a r k E n t r y N a m e > < B o o k M a r k E x i t N a m e > w d _ c r e a t e v i s c o m p _ s e c t i o n 4 _ s m a r t a r t g r a p h i c s _ V F 1 0 1 8 8 8 9 7 2 >7<>6=>, =5:>B>@K5876 7 1 6 7 < / B o o k M a r k E x i t N a m e > < B o o k M a r k E n t r y P o s i t i o n > 6 3 2 6 7 < / B o o k M a r k E n t r y P o s i t i o n > < B o o k M a r k E x i t P o s i t i o n > 6 7 1 6 7 < / B o o k M a r k E x i t P o s i t i o n > < / C a p t i o n I t e m > < C a p t i o n I t e m > < I n t e r n a l I d > 2 a 3 7 f 5 8 e - d 5 9 c - 4 9 7 0 - b 5 b b - 9 7 c a 5 2 5 e 8 c 3 8 < / I n t e r n a l I d > < N a m e > w d _ c r e a t e v i s c o m p _ s e c t i o n 4 _ s m a r t a r t g r a p h i c s _ V F 1 0 1 8 8 8 9 7 2 ;03>40@ODC=:F8848=0<8G5A:>3>6 7 2 6 7 7 1 0 0 0 < / N a m e > < T e x t > ;03>40@O  DC=:F88  48=0<8G5A:>3>  ?@>A<>B@0  O  <>3C  C2845BL,   < / T e x t > < B o o k M a r k E n t r y N a m e > w d _ c r e a t e v i s c o m p _ s e c t i o n 4 _ s m a r t a r t g r a p h i c s _ V F 1 0 1 8 8 8 9 7 2 ;03>40@ODC=:F8848=0<8G5A:>3>6 7 2 6 7 < / B o o k M a r k E n t r y N a m e > < B o o k M a r k E x i t N a m e > w d _ c r e a t e v i s c o m p _ s e c t i o n 4 _ s m a r t a r t g r a p h i c s _ V F 1 0 1 8 8 8 9 7 2 ;03>40@ODC=:F8848=0<8G5A:>3>7 1 0 0 0 < / B o o k M a r k E x i t N a m e > < B o o k M a r k E n t r y P o s i t i o n > 6 7 2 6 7 < / B o o k M a r k E n t r y P o s i t i o n > < B o o k M a r k E x i t P o s i t i o n > 7 1 0 0 0 < / B o o k M a r k E x i t P o s i t i o n > < / C a p t i o n I t e m > < C a p t i o n I t e m > < I n t e r n a l I d > b 7 7 0 e 3 9 e - f 5 b b - 4 e 1 1 - 8 8 0 7 - 4 f a 7 7 a f 3 2 d 5 f < / I n t e r n a l I d > < N a m e > w d _ c r e a t e v i s c o m p _ s e c t i o n 4 _ s m a r t a r t g r a p h i c s _ V F 1 0 1 8 8 8 9 7 2 :0:<>840==K57 1 1 0 0 7 5 5 3 3 < / N a m e > < T e x t > :0:  <>8  40==K5  1C4CB  >B>1@060BLAO  ?@8  2K1>@5  @07=KE  <0:5B>2.   < / T e x t > < B o o k M a r k E n t r y N a m e > w d _ c r e a t e v i s c o m p _ s e c t i o n 4 _ s m a r t a r t g r a p h i c s _ V F 1 0 1 8 8 8 9 7 2 :0:<>840==K57 1 1 0 0 < / B o o k M a r k E n t r y N a m e > < B o o k M a r k E x i t N a m e > w d _ c r e a t e v i s c o m p _ s e c t i o n 4 _ s m a r t a r t g r a p h i c s _ V F 1 0 1 8 8 8 9 7 2 :0:<>840==K57 5 5 3 3 < / B o o k M a r k E x i t N a m e > < B o o k M a r k E n t r y P o s i t i o n > 7 1 1 0 0 < / B o o k M a r k E n t r y P o s i t i o n > < B o o k M a r k E x i t P o s i t i o n > 7 5 5 3 3 < / B o o k M a r k E x i t P o s i t i o n > < / C a p t i o n I t e m > < C a p t i o n I t e m > < I n t e r n a l I d > 4 1 b 9 2 c 4 3 - 9 3 9 2 - 4 e 1 e - 8 1 0 e - a 6 0 9 9 2 2 a 1 7 0 4 < / I n t e r n a l I d > < N a m e > w d _ c r e a t e v i s c o m p _ s e c t i o n 4 _ s m a r t a r t g r a p h i c s _ V F 1 0 1 8 8 8 9 7 2 >65B1KBL, 2K1@0BL7 5 6 3 3 8 2 5 6 7 < / N a m e > < T e x t > >65B  1KBL,   2K1@0BL  2>B  MB>B  3@0D8G5A:89  M;5<5=B  S m a r t A r t �    " @>F5AA  A>  A<5I5==K<8  @8AC=:0<8" ?   < / T e x t > < B o o k M a r k E n t r y N a m e > w d _ c r e a t e v i s c o m p _ s e c t i o n 4 _ s m a r t a r t g r a p h i c s _ V F 1 0 1 8 8 8 9 7 2 >65B1KBL, 2K1@0BL7 5 6 3 3 < / B o o k M a r k E n t r y N a m e > < B o o k M a r k E x i t N a m e > w d _ c r e a t e v i s c o m p _ s e c t i o n 4 _ s m a r t a r t g r a p h i c s _ V F 1 0 1 8 8 8 9 7 2 >65B1KBL, 2K1@0BL8 2 5 6 7 < / B o o k M a r k E x i t N a m e > < B o o k M a r k E n t r y P o s i t i o n > 7 5 6 3 3 < / B o o k M a r k E n t r y P o s i t i o n > < B o o k M a r k E x i t P o s i t i o n > 8 2 5 6 7 < / B o o k M a r k E x i t P o s i t i o n > < / C a p t i o n I t e m > < C a p t i o n I t e m > < I n t e r n a l I d > 0 1 c 7 b 6 a 1 - 0 9 c 9 - 4 e e 2 - 9 9 f b - 4 0 f e 2 f 0 0 e 4 0 1 < / I n t e r n a l I d > < N a m e > w d _ c r e a t e v i s c o m p _ s e c t i o n 4 _ s m a r t a r t g r a p h i c s _ V F 1 0 1 8 8 8 9 7 2 K;>1K74>@>2>8 2 6 6 7 9 1 9 0 0 < / N a m e > < T e x t > K;>  1K  74>@>2>  4>1028BL  2  <>9  S m a r t A r t   @8AC=>:.   < / T e x t > < B o o k M a r k E n t r y N a m e > w d _ c r e a t e v i s c o m p _ s e c t i o n 4 _ s m a r t a r t g r a p h i c s _ V F 1 0 1 8 8 8 9 7 2 K;>1K74>@>2>8 2 6 6 7 < / B o o k M a r k E n t r y N a m e > < B o o k M a r k E x i t N a m e > w d _ c r e a t e v i s c o m p _ s e c t i o n 4 _ s m a r t a r t g r a p h i c s _ V F 1 0 1 8 8 8 9 7 2 K;>1K74>@>2>9 1 9 0 0 < / B o o k M a r k E x i t N a m e > < B o o k M a r k E n t r y P o s i t i o n > 8 2 6 6 7 < / B o o k M a r k E n t r y P o s i t i o n > < B o o k M a r k E x i t P o s i t i o n > 9 1 9 0 0 < / B o o k M a r k E x i t P o s i t i o n > < / C a p t i o n I t e m > < C a p t i o n I t e m > < I n t e r n a l I d > d 5 3 b 5 2 e 1 - 8 2 9 a - 4 f c b - b b a b - 2 a c d 6 5 6 c 2 b 3 e < / I n t e r n a l I d > < N a m e > w d _ c r e a t e v i s c o m p _ s e c t i o n 4 _ s m a r t a r t g r a p h i c s _ V F 1 0 1 8 8 8 9 7 2 /I5;:0N70<5I0NICN9 2 0 0 0 9 9 1 3 3 < / N a m e > < T e x t > /  I5;:0N  70<5I0NICN  @0<:C  @8AC=:0  2  F5=B@5  3@0D8G5A:>3>  M;5<5=B0  S m a r t A r t   8  2K18@0N  87>1@065=85,   < / T e x t > < B o o k M a r k E n t r y N a m e > w d _ c r e a t e v i s c o m p _ s e c t i o n 4 _ s m a r t a r t g r a p h i c s _ V F 1 0 1 8 8 8 9 7 2 /I5;:0N70<5I0NICN9 2 0 0 0 < / B o o k M a r k E n t r y N a m e > < B o o k M a r k E x i t N a m e > w d _ c r e a t e v i s c o m p _ s e c t i o n 4 _ s m a r t a r t g r a p h i c s _ V F 1 0 1 8 8 8 9 7 2 /I5;:0N70<5I0NICN9 9 1 3 3 < / B o o k M a r k E x i t N a m e > < B o o k M a r k E n t r y P o s i t i o n > 9 2 0 0 0 < / B o o k M a r k E n t r y P o s i t i o n > < B o o k M a r k E x i t P o s i t i o n > 9 9 1 3 3 < / B o o k M a r k E x i t P o s i t i o n > < / C a p t i o n I t e m > < C a p t i o n I t e m > < I n t e r n a l I d > 4 d 1 5 2 7 7 d - 3 f 5 0 - 4 8 f 1 - b d 9 a - b 9 8 2 8 d 3 5 e 7 2 6 < / I n t e r n a l I d > < N a m e > w d _ c r e a t e v i s c o m p _ s e c t i o n 4 _ s m a r t a r t g r a p h i c s _ V F 1 0 1 8 8 8 9 7 2 :>B>@>5=C6=>2AB028BL. 9 9 2 3 3 1 0 4 2 6 7 < / N a m e > < T e x t > :>B>@>5  =C6=>  2AB028BL.   < / T e x t > < B o o k M a r k E n t r y N a m e > w d _ c r e a t e v i s c o m p _ s e c t i o n 4 _ s m a r t a r t g r a p h i c s _ V F 1 0 1 8 8 8 9 7 2 :>B>@>5=C6=>2AB028BL. 9 9 2 3 3 < / B o o k M a r k E n t r y N a m e > < B o o k M a r k E x i t N a m e > w d _ c r e a t e v i s c o m p _ s e c t i o n 4 _ s m a r t a r t g r a p h i c s _ V F 1 0 1 8 8 8 9 7 2 :>B>@>5=C6=>2AB028BL. 1 0 4 2 6 7 < / B o o k M a r k E x i t N a m e > < B o o k M a r k E n t r y P o s i t i o n > 9 9 2 3 3 < / B o o k M a r k E n t r y P o s i t i o n > < B o o k M a r k E x i t P o s i t i o n > 1 0 4 2 6 7 < / B o o k M a r k E x i t P o s i t i o n > < / C a p t i o n I t e m > < C a p t i o n I t e m > < I n t e r n a l I d > c 2 7 5 b a a b - 1 2 c 0 - 4 a e b - 9 8 4 0 - c 2 3 e 5 4 b c 5 5 9 9 < / I n t e r n a l I d > < N a m e > w d _ c r e a t e v i s c o m p _ s e c t i o n 4 _ s m a r t a r t g r a p h i c s _ V F 1 0 1 8 8 8 9 7 2 !@8AC=:><MB01 0 4 3 6 7 1 1 0 2 6 7 < / N a m e > < T e x t > !  @8AC=:><  MB0  G0ABL  3@0D8G5A:>3>  M;5<5=B0  S m a r t A r t   2K3;O48B  3>@074>  ;CGH5.   < / T e x t > < B o o k M a r k E n t r y N a m e > w d _ c r e a t e v i s c o m p _ s e c t i o n 4 _ s m a r t a r t g r a p h i c s _ V F 1 0 1 8 8 8 9 7 2 !@8AC=:><MB01 0 4 3 6 7 < / B o o k M a r k E n t r y N a m e > < B o o k M a r k E x i t N a m e > w d _ c r e a t e v i s c o m p _ s e c t i o n 4 _ s m a r t a r t g r a p h i c s _ V F 1 0 1 8 8 8 9 7 2 !@8AC=:><MB01 1 0 2 6 7 < / B o o k M a r k E x i t N a m e > < B o o k M a r k E n t r y P o s i t i o n > 1 0 4 3 6 7 < / B o o k M a r k E n t r y P o s i t i o n > < B o o k M a r k E x i t P o s i t i o n > 1 1 0 2 6 7 < / B o o k M a r k E x i t P o s i t i o n > < / C a p t i o n I t e m > < C a p t i o n I t e m > < I n t e r n a l I d > 2 0 e 2 2 b 9 d - 3 6 6 2 - 4 0 f e - 9 0 4 e - 7 6 f 9 3 b d 6 7 6 a 6 < / I n t e r n a l I d > < N a m e > w d _ c r e a t e v i s c o m p _ s e c t i o n 4 _ s m a r t a r t g r a p h i c s _ V F 1 0 1 8 8 8 9 7 2 A;8?>B@51C5BAO4>1028BL1 1 0 3 6 7 1 1 4 6 0 0 < / N a m e > < T e x t > A;8  ?>B@51C5BAO  4>1028BL  4@C385  @8AC=:8,   O  ;53:>  A45;0N  MB>,   < / T e x t > < B o o k M a r k E n t r y N a m e > w d _ c r e a t e v i s c o m p _ s e c t i o n 4 _ s m a r t a r t g r a p h i c s _ V F 1 0 1 8 8 8 9 7 2 A;8?>B@51C5BAO4>1028BL1 1 0 3 6 7 < / B o o k M a r k E n t r y N a m e > < B o o k M a r k E x i t N a m e > w d _ c r e a t e v i s c o m p _ s e c t i o n 4 _ s m a r t a r t g r a p h i c s _ V F 1 0 1 8 8 8 9 7 2 A;8?>B@51C5BAO4>1028BL1 1 4 6 0 0 < / B o o k M a r k E x i t N a m e > < B o o k M a r k E n t r y P o s i t i o n > 1 1 0 3 6 7 < / B o o k M a r k E n t r y P o s i t i o n > < B o o k M a r k E x i t P o s i t i o n > 1 1 4 6 0 0 < / B o o k M a r k E x i t P o s i t i o n > < / C a p t i o n I t e m > < C a p t i o n I t e m > < I n t e r n a l I d > 8 a 7 f 4 7 e 8 - c 8 3 8 - 4 9 4 7 - b e 3 d - f 9 4 f 5 8 e 3 4 e b 8 < / I n t e r n a l I d > < N a m e > w d _ c r e a t e v i s c o m p _ s e c t i o n 4 _ s m a r t a r t g r a p h i c s _ V F 1 0 1 8 8 8 9 7 2 I5;:=C2A>>B25BAB2CNI8570<5I0NI851 1 4 7 0 0 1 2 3 0 6 7 < / N a m e > < T e x t > I5;:=C2  A>>B25BAB2CNI85  70<5I0NI85  @0<:8  8  2AB0282  87>1@065=8O,   :0:  1K;>  ?>:070=>  B>;L:>  GB>.   < / T e x t > < B o o k M a r k E n t r y N a m e > w d _ c r e a t e v i s c o m p _ s e c t i o n 4 _ s m a r t a r t g r a p h i c s _ V F 1 0 1 8 8 8 9 7 2 I5;:=C2A>>B25BAB2CNI8570<5I0NI851 1 4 7 0 0 < / B o o k M a r k E n t r y N a m e > < B o o k M a r k E x i t N a m e > w d _ c r e a t e v i s c o m p _ s e c t i o n 4 _ s m a r t a r t g r a p h i c s _ V F 1 0 1 8 8 8 9 7 2 I5;:=C2A>>B25BAB2CNI8570<5I0NI851 2 3 0 6 7 < / B o o k M a r k E x i t N a m e > < B o o k M a r k E n t r y P o s i t i o n > 1 1 4 7 0 0 < / B o o k M a r k E n t r y P o s i t i o n > < B o o k M a r k E x i t P o s i t i o n > 1 2 3 0 6 7 < / B o o k M a r k E x i t P o s i t i o n > < / C a p t i o n I t e m > < C a p t i o n I t e m > < I n t e r n a l I d > 8 d c 1 e a b 5 - 1 3 4 7 - 4 c a 4 - 9 e e f - a 1 3 c 9 1 b b a b 2 1 < / I n t e r n a l I d > < N a m e > w d _ c r e a t e v i s c o m p _ s e c t i o n 4 _ s m a r t a r t g r a p h i c s _ V F 1 0 1 8 8 8 9 7 2 @54?>;>68<, <=5=04>1 2 3 1 6 7 1 2 8 7 6 7 < / N a m e > < T e x t > @54?>;>68<,   <=5  =04>  ?@>8;;NAB@8@>20BL  =5  ?>A;54>20B5;L=K9  ?@>F5AA,   0  GB>- B>  4@C3>5.   < / T e x t > < B o o k M a r k E n t r y N a m e > w d _ c r e a t e v i s c o m p _ s e c t i o n 4 _ s m a r t a r t g r a p h i c s _ V F 1 0 1 8 8 8 9 7 2 @54?>;>68<, <=5=04>1 2 3 1 6 7 < / B o o k M a r k E n t r y N a m e > < B o o k M a r k E x i t N a m e > w d _ c r e a t e v i s c o m p _ s e c t i o n 4 _ s m a r t a r t g r a p h i c s _ V F 1 0 1 8 8 8 9 7 2 @54?>;>68<, <=5=04>1 2 8 7 6 7 < / B o o k M a r k E x i t N a m e > < B o o k M a r k E n t r y P o s i t i o n > 1 2 3 1 6 7 < / B o o k M a r k E n t r y P o s i t i o n > < B o o k M a r k E x i t P o s i t i o n > 1 2 8 7 6 7 < / B o o k M a r k E x i t P o s i t i o n > < / C a p t i o n I t e m > < C a p t i o n I t e m > < I n t e r n a l I d > 3 a f 6 6 9 7 8 - 0 8 6 b - 4 e 4 4 - a 2 5 3 - 0 3 0 f f 8 b 7 5 c 9 1 < / I n t e r n a l I d > < N a m e > w d _ c r e a t e v i s c o m p _ s e c t i o n 4 _ s m a r t a r t g r a p h i c s _ V F 1 0 1 8 8 8 9 7 2 ;OMB>3><>6=>1 2 8 8 6 7 1 3 4 1 3 3 < / N a m e > < T e x t > ;O  MB>3>  <>6=>  2>A?>;L7>20BLAO  4@C38<8  :0B53>@8O<8  3@0D8G5A:8E  M;5<5=B>2  S m a r t A r t .   < / T e x t > < B o o k M a r k E n t r y N a m e > w d _ c r e a t e v i s c o m p _ s e c t i o n 4 _ s m a r t a r t g r a p h i c s _ V F 1 0 1 8 8 8 9 7 2 ;OMB>3><>6=>1 2 8 8 6 7 < / B o o k M a r k E n t r y N a m e > < B o o k M a r k E x i t N a m e > w d _ c r e a t e v i s c o m p _ s e c t i o n 4 _ s m a r t a r t g r a p h i c s _ V F 1 0 1 8 8 8 9 7 2 ;OMB>3><>6=>1 3 4 1 3 3 < / B o o k M a r k E x i t N a m e > < B o o k M a r k E n t r y P o s i t i o n > 1 2 8 8 6 7 < / B o o k M a r k E n t r y P o s i t i o n > < B o o k M a r k E x i t P o s i t i o n > 1 3 4 1 3 3 < / B o o k M a r k E x i t P o s i t i o n > < / C a p t i o n I t e m > < C a p t i o n I t e m > < I n t e r n a l I d > 7 0 3 c b d 9 5 - b 7 2 5 - 4 c c b - a b d d - b d 5 b 5 6 1 8 5 9 0 3 < / I n t e r n a l I d > < N a m e > w d _ c r e a t e v i s c o m p _ s e c t i o n 4 _ s m a r t a r t g r a p h i c s _ V F 1 0 1 8 8 8 9 7 2 0?@8<5@, 4;O=5?@5@K2=>3>1 3 4 2 3 3 1 4 0 2 0 0 < / N a m e > < T e x t > 0?@8<5@,   4;O  =5?@5@K2=>3>  ?@>F5AA0  <>6=>  2K1@0BL  3@0D8G5A:89  M;5<5=B  S m a r t A r t   87  :0B53>@88  " &8:;" ,   < / T e x t > < B o o k M a r k E n t r y N a m e > w d _ c r e a t e v i s c o m p _ s e c t i o n 4 _ s m a r t a r t g r a p h i c s _ V F 1 0 1 8 8 8 9 7 2 0?@8<5@, 4;O=5?@5@K2=>3>1 3 4 2 3 3 < / B o o k M a r k E n t r y N a m e > < B o o k M a r k E x i t N a m e > w d _ c r e a t e v i s c o m p _ s e c t i o n 4 _ s m a r t a r t g r a p h i c s _ V F 1 0 1 8 8 8 9 7 2 0?@8<5@, 4;O=5?@5@K2=>3>1 4 0 2 0 0 < / B o o k M a r k E x i t N a m e > < B o o k M a r k E n t r y P o s i t i o n > 1 3 4 2 3 3 < / B o o k M a r k E n t r y P o s i t i o n > < B o o k M a r k E x i t P o s i t i o n > 1 4 0 2 0 0 < / B o o k M a r k E x i t P o s i t i o n > < / C a p t i o n I t e m > < C a p t i o n I t e m > < I n t e r n a l I d > 9 0 4 8 1 e 1 d - 8 8 4 b - 4 8 3 b - 9 7 6 8 - 4 0 c 7 c c e c d 5 7 e < / I n t e r n a l I d > < N a m e > w d _ c r e a t e v i s c o m p _ s e c t i o n 4 _ s m a r t a r t g r a p h i c s _ V F 1 0 1 8 8 8 9 7 2 04;O8;;NAB@0F881 4 0 3 0 0 1 4 5 5 6 7 < / N a m e > < T e x t > 0  4;O  8;;NAB@0F88  >B=>H5=8O  G0AB59  :  F5;><C�    M;5<5=B  87  :0B53>@88  " 0B@8F0" .   < / T e x t > < B o o k M a r k E n t r y N a m e > w d _ c r e a t e v i s c o m p _ s e c t i o n 4 _ s m a r t a r t g r a p h i c s _ V F 1 0 1 8 8 8 9 7 2 04;O8;;NAB@0F881 4 0 3 0 0 < / B o o k M a r k E n t r y N a m e > < B o o k M a r k E x i t N a m e > w d _ c r e a t e v i s c o m p _ s e c t i o n 4 _ s m a r t a r t g r a p h i c s _ V F 1 0 1 8 8 8 9 7 2 04;O8;;NAB@0F881 4 5 5 6 7 < / B o o k M a r k E x i t N a m e > < B o o k M a r k E n t r y P o s i t i o n > 1 4 0 3 0 0 < / B o o k M a r k E n t r y P o s i t i o n > < B o o k M a r k E x i t P o s i t i o n > 1 4 5 5 6 7 < / B o o k M a r k E x i t P o s i t i o n > < / C a p t i o n I t e m > < C a p t i o n I t e m > < I n t e r n a l I d > 3 f 6 b f 4 4 a - 3 2 8 5 - 4 c 0 1 - a f b 1 - 9 2 3 f 8 1 f d c 3 d d < / I n t e r n a l I d > < N a m e > w d _ c r e a t e v i s c o m p _ s e c t i o n 4 _ s m a r t a r t g r a p h i c s _ V F 1 0 1 8 8 8 9 7 2 >;;5:F8OS m a r t A r t =01 4 5 6 6 7 1 5 6 7 6 7 < / N a m e > < T e x t > >;;5:F8O  S m a r t A r t   =0  A09B5  O f f i c e . c o m   ?>AB>O==>  ?>?>;=O5BAO  =>2K<8  3@0D8G5A:8<8  M;5<5=B0<8  S m a r t A r t . < / T e x t > < B o o k M a r k E n t r y N a m e > w d _ c r e a t e v i s c o m p _ s e c t i o n 4 _ s m a r t a r t g r a p h i c s _ V F 1 0 1 8 8 8 9 7 2 >;;5:F8OS m a r t A r t =01 4 5 6 6 7 < / B o o k M a r k E n t r y N a m e > < B o o k M a r k E x i t N a m e > w d _ c r e a t e v i s c o m p _ s e c t i o n 4 _ s m a r t a r t g r a p h i c s _ V F 1 0 1 8 8 8 9 7 2 >;;5:F8OS m a r t A r t =01 5 6 7 6 7 < / B o o k M a r k E x i t N a m e > < B o o k M a r k E n t r y P o s i t i o n > 1 4 5 6 6 7 < / B o o k M a r k E n t r y P o s i t i o n > < B o o k M a r k E x i t P o s i t i o n > 1 5 6 7 6 7 < / B o o k M a r k E x i t P o s i t i o n > < / C a p t i o n I t e m > < C a p t i o n I t e m > < I n t e r n a l I d > f 6 9 5 c 1 a f - d 1 d f - 4 8 1 8 - b 9 4 7 - 8 4 9 1 3 f 7 a f e f 0 < / I n t e r n a l I d > < N a m e > w d _ c r e a t e v i s c o m p _ s e c t i o n 4 _ s m a r t a r t g r a p h i c s _ V F 1 0 1 8 8 8 9 7 2 "5?5@L, :>3402K1 5 6 8 6 7 1 6 2 4 0 0 < / N a m e > < T e x t > "5?5@L,   :>340  2K  ?>7=0:><8;8AL  A  =5:>B>@K<8  87  =>2KE  25;8:>;5?=KE  2>7<>6=>AB59  W o r d   2 0 1 0 ,   < / T e x t > < B o o k M a r k E n t r y N a m e > w d _ c r e a t e v i s c o m p _ s e c t i o n 4 _ s m a r t a r t g r a p h i c s _ V F 1 0 1 8 8 8 9 7 2 "5?5@L, :>3402K1 5 6 8 6 7 < / B o o k M a r k E n t r y N a m e > < B o o k M a r k E x i t N a m e > w d _ c r e a t e v i s c o m p _ s e c t i o n 4 _ s m a r t a r t g r a p h i c s _ V F 1 0 1 8 8 8 9 7 2 "5?5@L, :>3402K1 6 2 4 0 0 < / B o o k M a r k E x i t N a m e > < B o o k M a r k E n t r y P o s i t i o n > 1 5 6 8 6 7 < / B o o k M a r k E n t r y P o s i t i o n > < B o o k M a r k E x i t P o s i t i o n > 1 6 2 4 0 0 < / B o o k M a r k E x i t P o s i t i o n > < / C a p t i o n I t e m > < C a p t i o n I t e m > < I n t e r n a l I d > e 8 5 6 a a c 2 - 6 9 3 c - 4 9 6 4 - 9 e 9 4 - 8 0 a 4 c b 8 1 7 f c b < / I n t e r n a l I d > < N a m e > w d _ c r e a t e v i s c o m p _ s e c t i o n 4 _ s m a r t a r t g r a p h i c s _ V F 1 0 1 8 8 8 9 7 2 <>6=>?5@59B8:1 6 2 5 0 0 1 6 5 0 0 0 < / N a m e > < T e x t > <>6=>  ?5@59B8  :  ?@0:B8G5A:8<  C?@06=5=8O<. < / T e x t > < B o o k M a r k E n t r y N a m e > w d _ c r e a t e v i s c o m p _ s e c t i o n 4 _ s m a r t a r t g r a p h i c s _ V F 1 0 1 8 8 8 9 7 2 <>6=>?5@59B8:1 6 2 5 0 0 < / B o o k M a r k E n t r y N a m e > < B o o k M a r k E x i t N a m e > w d _ c r e a t e v i s c o m p _ s e c t i o n 4 _ s m a r t a r t g r a p h i c s _ V F 1 0 1 8 8 8 9 7 2 <>6=>?5@59B8:1 6 5 0 0 0 < / B o o k M a r k E x i t N a m e > < B o o k M a r k E n t r y P o s i t i o n > 1 6 2 5 0 0 < / B o o k M a r k E n t r y P o s i t i o n > < B o o k M a r k E x i t P o s i t i o n > 1 6 5 0 0 0 < / B o o k M a r k E x i t P o s i t i o n > < / C a p t i o n I t e m > < / C a p t i o n I t e m s > < / C a p t i o n I t e m s L i s t > 
</file>

<file path=customXml/item4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 9 d c 8 d b b 7 - 9 2 0 3 - 4 e d 1 - a e 3 d - 5 0 f 2 9 2 5 4 3 2 4 4 < / I d > < C a p t i o n I t e m s > < C a p t i o n I t e m > < I n t e r n a l I d > 3 c c b 4 a a 6 - 7 5 4 0 - 4 6 0 c - 8 a 7 0 - 0 e 6 7 c d 7 e 4 3 e 9 < / I n t e r n a l I d > < N a m e > w d _ c r e a t e v i s c o m p _ s e c t i o n 2 _ p i c t u r e e d t o o l s _ v i d e o _ V F 1 0 1 8 8 8 9 7 0 0:824 0 0 4 8 0 0 < / N a m e > < T e x t > 0:  8  2  ?@54K4CI5<  2845>@>;8:5,   O  ?>:06C  20<,   :0:  AB0BL  EC4>6=8:><.   < / T e x t > < B o o k M a r k E n t r y N a m e > w d _ c r e a t e v i s c o m p _ s e c t i o n 2 _ p i c t u r e e d t o o l s _ v i d e o _ V F 1 0 1 8 8 8 9 7 0 0:824 0 0 < / B o o k M a r k E n t r y N a m e > < B o o k M a r k E x i t N a m e > w d _ c r e a t e v i s c o m p _ s e c t i o n 2 _ p i c t u r e e d t o o l s _ v i d e o _ V F 1 0 1 8 8 8 9 7 0 0:824 8 0 0 < / B o o k M a r k E x i t N a m e > < B o o k M a r k E n t r y P o s i t i o n > 4 0 0 < / B o o k M a r k E n t r y P o s i t i o n > < B o o k M a r k E x i t P o s i t i o n > 4 8 0 0 < / B o o k M a r k E x i t P o s i t i o n > < / C a p t i o n I t e m > < C a p t i o n I t e m > < I n t e r n a l I d > 2 0 2 2 4 9 a b - f 8 7 2 - 4 b 7 2 - a 9 7 1 - 2 e 8 3 7 7 1 f 7 c a 1 < / I n t e r n a l I d > < N a m e > w d _ c r e a t e v i s c o m p _ s e c t i o n 2 _ p i c t u r e e d t o o l s _ v i d e o _ V F 1 0 1 8 8 8 9 7 0 0MB>B@074 9 0 0 1 2 6 6 7 < / N a m e > < T e x t > 0  MB>B  @07  O  >B@540:B8@CN  D>B>3@0D8N  157  8A?>;L7>20=8O  A?5F80;878@>20==KE  ?@>3@0<<,   ?@O<>  2  W o r d   2 0 1 0 .   < / T e x t > < B o o k M a r k E n t r y N a m e > w d _ c r e a t e v i s c o m p _ s e c t i o n 2 _ p i c t u r e e d t o o l s _ v i d e o _ V F 1 0 1 8 8 8 9 7 0 0MB>B@074 9 0 0 < / B o o k M a r k E n t r y N a m e > < B o o k M a r k E x i t N a m e > w d _ c r e a t e v i s c o m p _ s e c t i o n 2 _ p i c t u r e e d t o o l s _ v i d e o _ V F 1 0 1 8 8 8 9 7 0 0MB>B@071 2 6 6 7 < / B o o k M a r k E x i t N a m e > < B o o k M a r k E n t r y P o s i t i o n > 4 9 0 0 < / B o o k M a r k E n t r y P o s i t i o n > < B o o k M a r k E x i t P o s i t i o n > 1 2 6 6 7 < / B o o k M a r k E x i t P o s i t i o n > < / C a p t i o n I t e m > < C a p t i o n I t e m > < I n t e r n a l I d > 7 4 5 e 6 3 4 1 - f 4 a a - 4 b 7 8 - 8 5 b 2 - 1 c f f 9 1 a 3 8 9 8 f < / I n t e r n a l I d > < N a m e > w d _ c r e a t e v i s c o m p _ s e c t i o n 2 _ p i c t u r e e d t o o l s _ v i d e o _ V F 1 0 1 8 8 8 9 7 0 ?@8;>65=88W o r d 1 2 7 6 7 1 6 1 6 7 < / N a m e > < T e x t >   ?@8;>65=88  W o r d   5ABL  2A5  =C6=K5  <=5  8=AB@C<5=BK.   < / T e x t > < B o o k M a r k E n t r y N a m e > w d _ c r e a t e v i s c o m p _ s e c t i o n 2 _ p i c t u r e e d t o o l s _ v i d e o _ V F 1 0 1 8 8 8 9 7 0 ?@8;>65=88W o r d 1 2 7 6 7 < / B o o k M a r k E n t r y N a m e > < B o o k M a r k E x i t N a m e > w d _ c r e a t e v i s c o m p _ s e c t i o n 2 _ p i c t u r e e d t o o l s _ v i d e o _ V F 1 0 1 8 8 8 9 7 0 ?@8;>65=88W o r d 1 6 1 6 7 < / B o o k M a r k E x i t N a m e > < B o o k M a r k E n t r y P o s i t i o n > 1 2 7 6 7 < / B o o k M a r k E n t r y P o s i t i o n > < B o o k M a r k E x i t P o s i t i o n > 1 6 1 6 7 < / B o o k M a r k E x i t P o s i t i o n > < / C a p t i o n I t e m > < C a p t i o n I t e m > < I n t e r n a l I d > 5 5 4 3 0 2 a 5 - 6 9 4 9 - 4 0 5 1 - a b e b - 2 b 4 4 8 7 a 6 e 8 9 a < / I n t e r n a l I d > < N a m e > w d _ c r e a t e v i s c o m p _ s e c t i o n 2 _ p i c t u r e e d t o o l s _ v i d e o _ V F 1 0 1 8 8 8 9 7 0 /2AB028;021 6 2 6 7 2 0 7 3 3 < / N a m e > < T e x t > /  2AB028;0  2  4>:C<5=B  MBC  D>B>3@0D8N  8  A>18@0NAL  55  C;CGH8BL.   < / T e x t > < B o o k M a r k E n t r y N a m e > w d _ c r e a t e v i s c o m p _ s e c t i o n 2 _ p i c t u r e e d t o o l s _ v i d e o _ V F 1 0 1 8 8 8 9 7 0 /2AB028;021 6 2 6 7 < / B o o k M a r k E n t r y N a m e > < B o o k M a r k E x i t N a m e > w d _ c r e a t e v i s c o m p _ s e c t i o n 2 _ p i c t u r e e d t o o l s _ v i d e o _ V F 1 0 1 8 8 8 9 7 0 /2AB028;022 0 7 3 3 < / B o o k M a r k E x i t N a m e > < B o o k M a r k E n t r y P o s i t i o n > 1 6 2 6 7 < / B o o k M a r k E n t r y P o s i t i o n > < B o o k M a r k E x i t P o s i t i o n > 2 0 7 3 3 < / B o o k M a r k E x i t P o s i t i o n > < / C a p t i o n I t e m > < C a p t i o n I t e m > < I n t e r n a l I d > 5 1 d a a 4 2 8 - 9 2 4 e - 4 2 d 9 - b e 5 8 - 2 6 7 7 f b 9 f e 9 8 6 < / I n t e r n a l I d > < N a m e > w d _ c r e a t e v i s c o m p _ s e c t i o n 2 _ p i c t u r e e d t o o l s _ v i d e o _ V F 1 0 1 8 8 8 9 7 0 !=0G0;0OI5;:=C2 0 8 3 3 2 4 5 6 7 < / N a m e > < T e x t > !=0G0;0  O  I5;:=C  D>B>3@0D8N,   GB>1K  2K45;8BL  55.   < / T e x t > < B o o k M a r k E n t r y N a m e > w d _ c r e a t e v i s c o m p _ s e c t i o n 2 _ p i c t u r e e d t o o l s _ v i d e o _ V F 1 0 1 8 8 8 9 7 0 !=0G0;0OI5;:=C2 0 8 3 3 < / B o o k M a r k E n t r y N a m e > < B o o k M a r k E x i t N a m e > w d _ c r e a t e v i s c o m p _ s e c t i o n 2 _ p i c t u r e e d t o o l s _ v i d e o _ V F 1 0 1 8 8 8 9 7 0 !=0G0;0OI5;:=C2 4 5 6 7 < / B o o k M a r k E x i t N a m e > < B o o k M a r k E n t r y P o s i t i o n > 2 0 8 3 3 < / B o o k M a r k E n t r y P o s i t i o n > < B o o k M a r k E x i t P o s i t i o n > 2 4 5 6 7 < / B o o k M a r k E x i t P o s i t i o n > < / C a p t i o n I t e m > < C a p t i o n I t e m > < I n t e r n a l I d > 3 8 c 7 7 c 8 c - 1 3 5 1 - 4 7 a 6 - 9 7 e 9 - a 3 9 6 f c 0 8 8 5 9 5 < / I n t e r n a l I d > < N a m e > w d _ c r e a t e v i s c o m p _ s e c t i o n 2 _ p i c t u r e e d t o o l s _ v i d e o _ V F 1 0 1 8 8 8 9 7 0 1@0B8B52=8<0=85: =02 4 6 6 7 2 8 6 0 0 < / N a m e > < T e x t > 1@0B8B5  2=8<0=85:   =0  ;5=B5  =04  4>:C<5=B><  ?>O28;0AL  2:;04:0  < / T e x t > < B o o k M a r k E n t r y N a m e > w d _ c r e a t e v i s c o m p _ s e c t i o n 2 _ p i c t u r e e d t o o l s _ v i d e o _ V F 1 0 1 8 8 8 9 7 0 1@0B8B52=8<0=85: =02 4 6 6 7 < / B o o k M a r k E n t r y N a m e > < B o o k M a r k E x i t N a m e > w d _ c r e a t e v i s c o m p _ s e c t i o n 2 _ p i c t u r e e d t o o l s _ v i d e o _ V F 1 0 1 8 8 8 9 7 0 1@0B8B52=8<0=85: =02 8 6 0 0 < / B o o k M a r k E x i t N a m e > < B o o k M a r k E n t r y P o s i t i o n > 2 4 6 6 7 < / B o o k M a r k E n t r y P o s i t i o n > < B o o k M a r k E x i t P o s i t i o n > 2 8 6 0 0 < / B o o k M a r k E x i t P o s i t i o n > < / C a p t i o n I t e m > < C a p t i o n I t e m > < I n t e r n a l I d > 0 b 4 7 a 8 c 0 - b f 6 7 - 4 a 6 3 - 9 f e d - c f 9 e d 6 f c 4 a a 9 < / I n t e r n a l I d > < N a m e > w d _ c r e a t e v i s c o m p _ s e c t i o n 2 _ p i c t u r e e d t o o l s _ v i d e o _ V F 1 0 1 8 8 8 9 7 0 "  01>B0A@8AC=:0<8" 2 8 7 0 0 3 2 4 3 3 < / N a m e > < T e x t > "  01>B0  A  @8AC=:0<8"   A  2;>65==>9  2:;04:>9  " $>@<0B" .   < / T e x t > < B o o k M a r k E n t r y N a m e > w d _ c r e a t e v i s c o m p _ s e c t i o n 2 _ p i c t u r e e d t o o l s _ v i d e o _ V F 1 0 1 8 8 8 9 7 0 "  01>B0A@8AC=:0<8" 2 8 7 0 0 < / B o o k M a r k E n t r y N a m e > < B o o k M a r k E x i t N a m e > w d _ c r e a t e v i s c o m p _ s e c t i o n 2 _ p i c t u r e e d t o o l s _ v i d e o _ V F 1 0 1 8 8 8 9 7 0 "  01>B0A@8AC=:0<8" 3 2 4 3 3 < / B o o k M a r k E x i t N a m e > < B o o k M a r k E n t r y P o s i t i o n > 2 8 7 0 0 < / B o o k M a r k E n t r y P o s i t i o n > < B o o k M a r k E x i t P o s i t i o n > 3 2 4 3 3 < / B o o k M a r k E x i t P o s i t i o n > < / C a p t i o n I t e m > < C a p t i o n I t e m > < I n t e r n a l I d > 3 3 4 4 3 f 9 4 - 5 0 5 3 - 4 4 9 2 - a 1 3 c - 7 6 c b d 3 1 a d 0 2 c < / I n t e r n a l I d > < N a m e > w d _ c r e a t e v i s c o m p _ s e c t i o n 2 _ p i c t u r e e d t o o l s _ v i d e o _ V F 1 0 1 8 8 8 9 7 0 :;04:0"  01>B0A3 2 5 3 3 3 9 9 3 3 < / N a m e > < T e x t > :;04:0  "  01>B0  A  @8AC=:0<8" �    " $>@<0B"   >B>1@0605BAO  02B><0B8G5A:8  :064K9  @07  ?@8  2K45;5=88  @8AC=:0  2  4>:C<5=B5.   < / T e x t > < B o o k M a r k E n t r y N a m e > w d _ c r e a t e v i s c o m p _ s e c t i o n 2 _ p i c t u r e e d t o o l s _ v i d e o _ V F 1 0 1 8 8 8 9 7 0 :;04:0"  01>B0A3 2 5 3 3 < / B o o k M a r k E n t r y N a m e > < B o o k M a r k E x i t N a m e > w d _ c r e a t e v i s c o m p _ s e c t i o n 2 _ p i c t u r e e d t o o l s _ v i d e o _ V F 1 0 1 8 8 8 9 7 0 :;04:0"  01>B0A3 9 9 3 3 < / B o o k M a r k E x i t N a m e > < B o o k M a r k E n t r y P o s i t i o n > 3 2 5 3 3 < / B o o k M a r k E n t r y P o s i t i o n > < B o o k M a r k E x i t P o s i t i o n > 3 9 9 3 3 < / B o o k M a r k E x i t P o s i t i o n > < / C a p t i o n I t e m > < C a p t i o n I t e m > < I n t e r n a l I d > 2 d d d a c d b - 5 d f 6 - 4 4 5 4 - 9 4 f d - 8 4 f f 4 7 2 b 1 4 8 5 < / I n t e r n a l I d > < N a m e > w d _ c r e a t e v i s c o m p _ s e c t i o n 2 _ p i c t u r e e d t o o l s _ v i d e o _ V F 1 0 1 8 8 8 9 7 0 >A:>;L:COB5?5@L4 0 0 3 3 4 4 5 3 3 < / N a m e > < T e x t > >A:>;L:C  O  B5?5@L  48709=5@,   <=5  B>G=>  ?>B@51CNBAO  B0:85  :><0=4K: < / T e x t > < B o o k M a r k E n t r y N a m e > w d _ c r e a t e v i s c o m p _ s e c t i o n 2 _ p i c t u r e e d t o o l s _ v i d e o _ V F 1 0 1 8 8 8 9 7 0 >A:>;L:COB5?5@L4 0 0 3 3 < / B o o k M a r k E n t r y N a m e > < B o o k M a r k E x i t N a m e > w d _ c r e a t e v i s c o m p _ s e c t i o n 2 _ p i c t u r e e d t o o l s _ v i d e o _ V F 1 0 1 8 8 8 9 7 0 >A:>;L:COB5?5@L4 4 5 3 3 < / B o o k M a r k E x i t N a m e > < B o o k M a r k E n t r y P o s i t i o n > 4 0 0 3 3 < / B o o k M a r k E n t r y P o s i t i o n > < B o o k M a r k E x i t P o s i t i o n > 4 4 5 3 3 < / B o o k M a r k E x i t P o s i t i o n > < / C a p t i o n I t e m > < C a p t i o n I t e m > < I n t e r n a l I d > f 0 a 0 7 9 7 4 - 3 1 3 2 - 4 5 d 7 - a 9 5 9 - 7 b d 8 1 8 1 d f b f 2 < / I n t e r n a l I d > < N a m e > w d _ c r e a t e v i s c o m p _ s e c t i o n 2 _ p i c t u r e e d t o o l s _ v i d e o _ V F 1 0 1 8 8 8 9 7 0 " %C4>65AB25==K5MDD5:BK" , 4 4 6 3 3 4 9 5 3 3 < / N a m e > < T e x t >   " %C4>65AB25==K5  MDD5:BK" ,   " &25B" ,   " >@@5:F8O"   8  " #40;8BL  D>=" .   < / T e x t > < B o o k M a r k E n t r y N a m e > w d _ c r e a t e v i s c o m p _ s e c t i o n 2 _ p i c t u r e e d t o o l s _ v i d e o _ V F 1 0 1 8 8 8 9 7 0 " %C4>65AB25==K5MDD5:BK" , 4 4 6 3 3 < / B o o k M a r k E n t r y N a m e > < B o o k M a r k E x i t N a m e > w d _ c r e a t e v i s c o m p _ s e c t i o n 2 _ p i c t u r e e d t o o l s _ v i d e o _ V F 1 0 1 8 8 8 9 7 0 " %C4>65AB25==K5MDD5:BK" , 4 9 5 3 3 < / B o o k M a r k E x i t N a m e > < B o o k M a r k E n t r y P o s i t i o n > 4 4 6 3 3 < / B o o k M a r k E n t r y P o s i t i o n > < B o o k M a r k E x i t P o s i t i o n > 4 9 5 3 3 < / B o o k M a r k E x i t P o s i t i o n > < / C a p t i o n I t e m > < C a p t i o n I t e m > < I n t e r n a l I d > e 2 0 f 8 1 2 6 - 8 9 8 d - 4 2 7 4 - a e a 9 - 8 2 a 7 3 2 0 3 0 5 4 e < / I n t e r n a l I d > < N a m e > w d _ c r e a t e v i s c o m p _ s e c t i o n 2 _ p i c t u r e e d t o o l s _ v i d e o _ V F 1 0 1 8 8 8 9 7 0 !=0G0;0OE>GC4 9 6 3 3 5 6 6 3 3 < / N a m e > < T e x t > !=0G0;0  O  E>GC  C40;8BL  D>=  D>B>3@0D88  8  ?>A<>B@5BL,   GB>  ?>;CG8BAO.   < / T e x t > < B o o k M a r k E n t r y N a m e > w d _ c r e a t e v i s c o m p _ s e c t i o n 2 _ p i c t u r e e d t o o l s _ v i d e o _ V F 1 0 1 8 8 8 9 7 0 !=0G0;0OE>GC4 9 6 3 3 < / B o o k M a r k E n t r y N a m e > < B o o k M a r k E x i t N a m e > w d _ c r e a t e v i s c o m p _ s e c t i o n 2 _ p i c t u r e e d t o o l s _ v i d e o _ V F 1 0 1 8 8 8 9 7 0 !=0G0;0OE>GC5 6 6 3 3 < / B o o k M a r k E x i t N a m e > < B o o k M a r k E n t r y P o s i t i o n > 4 9 6 3 3 < / B o o k M a r k E n t r y P o s i t i o n > < B o o k M a r k E x i t P o s i t i o n > 5 6 6 3 3 < / B o o k M a r k E x i t P o s i t i o n > < / C a p t i o n I t e m > < C a p t i o n I t e m > < I n t e r n a l I d > f 2 b 3 d 7 1 0 - 8 0 b f - 4 1 c 8 - 8 d 6 c - 4 b d a 7 9 5 d 4 9 7 7 < / I n t e r n a l I d > < N a m e > w d _ c r e a t e v i s c o m p _ s e c t i o n 2 _ p i c t u r e e d t o o l s _ v i d e o _ V F 1 0 1 8 8 8 9 7 0 >;LH0OG0ABL87>1@065=8O5 6 7 3 3 6 3 4 0 0 < / N a m e > < T e x t > >;LH0O  G0ABL  87>1@065=8O  ?@8>1@5B05B  ;8;>2K9  F25B     MB>  >1;0ABL,   :>B>@0O  1C45B  C40;5=0.   < / T e x t > < B o o k M a r k E n t r y N a m e > w d _ c r e a t e v i s c o m p _ s e c t i o n 2 _ p i c t u r e e d t o o l s _ v i d e o _ V F 1 0 1 8 8 8 9 7 0 >;LH0OG0ABL87>1@065=8O5 6 7 3 3 < / B o o k M a r k E n t r y N a m e > < B o o k M a r k E x i t N a m e > w d _ c r e a t e v i s c o m p _ s e c t i o n 2 _ p i c t u r e e d t o o l s _ v i d e o _ V F 1 0 1 8 8 8 9 7 0 >;LH0OG0ABL87>1@065=8O6 3 4 0 0 < / B o o k M a r k E x i t N a m e > < B o o k M a r k E n t r y P o s i t i o n > 5 6 7 3 3 < / B o o k M a r k E n t r y P o s i t i o n > < B o o k M a r k E x i t P o s i t i o n > 6 3 4 0 0 < / B o o k M a r k E x i t P o s i t i o n > < / C a p t i o n I t e m > < C a p t i o n I t e m > < I n t e r n a l I d > c 6 8 2 d 1 5 9 - 0 0 0 c - 4 4 d e - 9 a 9 0 - 2 8 7 1 e c 4 a b 9 c 1 < / I n t e r n a l I d > < N a m e > w d _ c r e a t e v i s c o m p _ s e c t i o n 2 _ p i c t u r e e d t o o l s _ v i d e o _ V F 1 0 1 8 8 8 9 7 0 C<0N, AB>8B>AB028BL6 3 5 0 0 6 6 8 0 0 < / N a m e > < T e x t > C<0N,   AB>8B  >AB028BL  =0  D>B>3@0D88  2B>@>9  ;8AB  1C<038. < / T e x t > < B o o k M a r k E n t r y N a m e > w d _ c r e a t e v i s c o m p _ s e c t i o n 2 _ p i c t u r e e d t o o l s _ v i d e o _ V F 1 0 1 8 8 8 9 7 0 C<0N, AB>8B>AB028BL6 3 5 0 0 < / B o o k M a r k E n t r y N a m e > < B o o k M a r k E x i t N a m e > w d _ c r e a t e v i s c o m p _ s e c t i o n 2 _ p i c t u r e e d t o o l s _ v i d e o _ V F 1 0 1 8 8 8 9 7 0 C<0N, AB>8B>AB028BL6 6 8 0 0 < / B o o k M a r k E x i t N a m e > < B o o k M a r k E n t r y P o s i t i o n > 6 3 5 0 0 < / B o o k M a r k E n t r y P o s i t i o n > < B o o k M a r k E x i t P o s i t i o n > 6 6 8 0 0 < / B o o k M a r k E x i t P o s i t i o n > < / C a p t i o n I t e m > < C a p t i o n I t e m > < I n t e r n a l I d > 7 6 d 4 1 6 7 4 - 4 1 5 3 - 4 5 2 9 - 9 0 c b - b 1 7 5 3 d d 0 9 7 f 5 < / I n t e r n a l I d > < N a m e > w d _ c r e a t e v i s c o m p _ s e c t i o n 2 _ p i c t u r e e d t o o l s _ v i d e o _ V F 1 0 1 8 8 8 9 7 0 ;OMB>3>O6 6 9 0 0 7 1 4 0 0 < / N a m e > < T e x t > ;O  MB>3>  O  ?><5GC  >1;0AB8,   :>B>@K5  =5  =C6=>  C40;OBL.   < / T e x t > < B o o k M a r k E n t r y N a m e > w d _ c r e a t e v i s c o m p _ s e c t i o n 2 _ p i c t u r e e d t o o l s _ v i d e o _ V F 1 0 1 8 8 8 9 7 0 ;OMB>3>O6 6 9 0 0 < / B o o k M a r k E n t r y N a m e > < B o o k M a r k E x i t N a m e > w d _ c r e a t e v i s c o m p _ s e c t i o n 2 _ p i c t u r e e d t o o l s _ v i d e o _ V F 1 0 1 8 8 8 9 7 0 ;OMB>3>O7 1 4 0 0 < / B o o k M a r k E x i t N a m e > < B o o k M a r k E n t r y P o s i t i o n > 6 6 9 0 0 < / B o o k M a r k E n t r y P o s i t i o n > < B o o k M a r k E x i t P o s i t i o n > 7 1 4 0 0 < / B o o k M a r k E x i t P o s i t i o n > < / C a p t i o n I t e m > < C a p t i o n I t e m > < I n t e r n a l I d > f c f a a 4 c 5 - 6 a f 3 - 4 3 8 1 - a f 9 9 - 2 2 e d 5 a 6 c 2 7 4 7 < / I n t e r n a l I d > < N a m e > w d _ c r e a t e v i s c o m p _ s e c t i o n 2 _ p i c t u r e e d t o o l s _ v i d e o _ V F 1 0 1 8 8 8 9 7 0 #:070B5;L<KH8?@8=8<05B7 1 5 0 0 7 7 9 0 0 < / N a m e > < T e x t > #:070B5;L  <KH8  ?@8=8<05B  D>@<C  :0@0=40H0,   8  O  >1>7=0G0N  >1;0AB8,   :>B>@K5  E>GC  A>E@0=8BL.   < / T e x t > < B o o k M a r k E n t r y N a m e > w d _ c r e a t e v i s c o m p _ s e c t i o n 2 _ p i c t u r e e d t o o l s _ v i d e o _ V F 1 0 1 8 8 8 9 7 0 #:070B5;L<KH8?@8=8<05B7 1 5 0 0 < / B o o k M a r k E n t r y N a m e > < B o o k M a r k E x i t N a m e > w d _ c r e a t e v i s c o m p _ s e c t i o n 2 _ p i c t u r e e d t o o l s _ v i d e o _ V F 1 0 1 8 8 8 9 7 0 #:070B5;L<KH8?@8=8<05B7 7 9 0 0 < / B o o k M a r k E x i t N a m e > < B o o k M a r k E n t r y P o s i t i o n > 7 1 5 0 0 < / B o o k M a r k E n t r y P o s i t i o n > < B o o k M a r k E x i t P o s i t i o n > 7 7 9 0 0 < / B o o k M a r k E x i t P o s i t i o n > < / C a p t i o n I t e m > < C a p t i o n I t e m > < I n t e r n a l I d > 4 8 c f e 5 3 d - b 1 7 d - 4 8 d 6 - b 5 0 9 - 9 e 6 5 0 8 9 1 5 4 4 7 < / I n t e r n a l I d > < N a m e > w d _ c r e a t e v i s c o m p _ s e c t i o n 2 _ p i c t u r e e d t o o l s _ v i d e o _ V F 1 0 1 8 8 8 9 7 0 ><=8B5, GB>1C4CB7 8 0 0 0 8 2 3 3 3 < / N a m e > < T e x t > ><=8B5,   GB>  1C4CB  C40;5=K  B>;L:>  D@03<5=BK  ;8;>2>3>  F25B0.   < / T e x t > < B o o k M a r k E n t r y N a m e > w d _ c r e a t e v i s c o m p _ s e c t i o n 2 _ p i c t u r e e d t o o l s _ v i d e o _ V F 1 0 1 8 8 8 9 7 0 ><=8B5, GB>1C4CB7 8 0 0 0 < / B o o k M a r k E n t r y N a m e > < B o o k M a r k E x i t N a m e > w d _ c r e a t e v i s c o m p _ s e c t i o n 2 _ p i c t u r e e d t o o l s _ v i d e o _ V F 1 0 1 8 8 8 9 7 0 ><=8B5, GB>1C4CB8 2 3 3 3 < / B o o k M a r k E x i t N a m e > < B o o k M a r k E n t r y P o s i t i o n > 7 8 0 0 0 < / B o o k M a r k E n t r y P o s i t i o n > < B o o k M a r k E x i t P o s i t i o n > 8 2 3 3 3 < / B o o k M a r k E x i t P o s i t i o n > < / C a p t i o n I t e m > < C a p t i o n I t e m > < I n t e r n a l I d > 6 b 7 b 7 6 3 d - 4 f 6 8 - 4 b 6 f - a f 3 3 - 5 8 5 5 1 c 2 6 d 8 c a < / I n t e r n a l I d > < N a m e > w d _ c r e a t e v i s c o m p _ s e c t i o n 2 _ p i c t u r e e d t o o l s _ v i d e o _ V F 1 0 1 8 8 8 9 7 0 >MB><C=5>1E>48<>C1548BLAO8 2 4 3 3 8 7 8 6 7 < / N a m e > < T e x t > >MB><C  =5>1E>48<>  C1548BLAO  2  B><,   GB>  =C6=K5  D@03<5=BK  =5  >:@0H5=K  2  ;8;>2K9  F25B. < / T e x t > < B o o k M a r k E n t r y N a m e > w d _ c r e a t e v i s c o m p _ s e c t i o n 2 _ p i c t u r e e d t o o l s _ v i d e o _ V F 1 0 1 8 8 8 9 7 0 >MB><C=5>1E>48<>C1548BLAO8 2 4 3 3 < / B o o k M a r k E n t r y N a m e > < B o o k M a r k E x i t N a m e > w d _ c r e a t e v i s c o m p _ s e c t i o n 2 _ p i c t u r e e d t o o l s _ v i d e o _ V F 1 0 1 8 8 8 9 7 0 >MB><C=5>1E>48<>C1548BLAO8 7 8 6 7 < / B o o k M a r k E x i t N a m e > < B o o k M a r k E n t r y P o s i t i o n > 8 2 4 3 3 < / B o o k M a r k E n t r y P o s i t i o n > < B o o k M a r k E x i t P o s i t i o n > 8 7 8 6 7 < / B o o k M a r k E x i t P o s i t i o n > < / C a p t i o n I t e m > < C a p t i o n I t e m > < I n t e r n a l I d > 9 e e 7 7 4 6 f - 6 b 2 b - 4 b 0 e - 9 d c a - c 7 2 a 7 b b 8 b a b 3 < / I n t e r n a l I d > < N a m e > w d _ c r e a t e v i s c o m p _ s e c t i o n 2 _ p i c t u r e e d t o o l s _ v i d e o _ V F 1 0 1 8 8 8 9 7 0 ><5B82>1;0AB8, :>B>@K58 7 9 6 7 9 4 1 6 7 < / N a m e > < T e x t > ><5B82  >1;0AB8,   :>B>@K5  =5>1E>48<>  >AB028BL,   O  2K18@0N  :><0=4C  " !>E@0=8BL  87<5=5=8O" .   < / T e x t > < B o o k M a r k E n t r y N a m e > w d _ c r e a t e v i s c o m p _ s e c t i o n 2 _ p i c t u r e e d t o o l s _ v i d e o _ V F 1 0 1 8 8 8 9 7 0 ><5B82>1;0AB8, :>B>@K58 7 9 6 7 < / B o o k M a r k E n t r y N a m e > < B o o k M a r k E x i t N a m e > w d _ c r e a t e v i s c o m p _ s e c t i o n 2 _ p i c t u r e e d t o o l s _ v i d e o _ V F 1 0 1 8 8 8 9 7 0 ><5B82>1;0AB8, :>B>@K59 4 1 6 7 < / B o o k M a r k E x i t N a m e > < B o o k M a r k E n t r y P o s i t i o n > 8 7 9 6 7 < / B o o k M a r k E n t r y P o s i t i o n > < B o o k M a r k E x i t P o s i t i o n > 9 4 1 6 7 < / B o o k M a r k E x i t P o s i t i o n > < / C a p t i o n I t e m > < C a p t i o n I t e m > < I n t e r n a l I d > d 6 d 5 0 2 e 3 - 6 2 0 9 - 4 9 f e - 8 5 e 8 - c 4 e f 3 2 d 9 8 8 5 3 < / I n t e r n a l I d > < N a m e > w d _ c r e a t e v i s c o m p _ s e c t i o n 2 _ p i c t u r e e d t o o l s _ v i d e o _ V F 1 0 1 8 8 8 9 7 0 K3;O48B=5?;>E>, =>9 4 2 6 7 1 0 0 5 3 3 < / N a m e > < T e x t > K3;O48B  =5?;>E>,   =>  ?>60;C9  O  E>GC  2>AAB0=>28BL  8AE>4=>5  87>1@065=85.   -B>  ;53:>  A45;0BL  < / T e x t > < B o o k M a r k E n t r y N a m e > w d _ c r e a t e v i s c o m p _ s e c t i o n 2 _ p i c t u r e e d t o o l s _ v i d e o _ V F 1 0 1 8 8 8 9 7 0 K3;O48B=5?;>E>, =>9 4 2 6 7 < / B o o k M a r k E n t r y N a m e > < B o o k M a r k E x i t N a m e > w d _ c r e a t e v i s c o m p _ s e c t i o n 2 _ p i c t u r e e d t o o l s _ v i d e o _ V F 1 0 1 8 8 8 9 7 0 K3;O48B=5?;>E>, =>1 0 0 5 3 3 < / B o o k M a r k E x i t N a m e > < B o o k M a r k E n t r y P o s i t i o n > 9 4 2 6 7 < / B o o k M a r k E n t r y P o s i t i o n > < B o o k M a r k E x i t P o s i t i o n > 1 0 0 5 3 3 < / B o o k M a r k E x i t P o s i t i o n > < / C a p t i o n I t e m > < C a p t i o n I t e m > < I n t e r n a l I d > 3 6 1 2 8 c 7 9 - 0 a 7 d - 4 4 b c - a 3 0 3 - 4 6 f 0 8 d e 5 f f 3 9 < / I n t e r n a l I d > < N a m e > w d _ c r e a t e v i s c o m p _ s e c t i o n 2 _ p i c t u r e e d t o o l s _ v i d e o _ V F 1 0 1 8 8 8 9 7 0 A?><>ILN:><0=4K1 0 0 6 3 3 1 0 3 8 0 0 < / N a m e > < T e x t > A  ?><>ILN  :><0=4K  " B<5=8BL  2A5  87<5=5=8O" . < / T e x t > < B o o k M a r k E n t r y N a m e > w d _ c r e a t e v i s c o m p _ s e c t i o n 2 _ p i c t u r e e d t o o l s _ v i d e o _ V F 1 0 1 8 8 8 9 7 0 A?><>ILN:><0=4K1 0 0 6 3 3 < / B o o k M a r k E n t r y N a m e > < B o o k M a r k E x i t N a m e > w d _ c r e a t e v i s c o m p _ s e c t i o n 2 _ p i c t u r e e d t o o l s _ v i d e o _ V F 1 0 1 8 8 8 9 7 0 A?><>ILN:><0=4K1 0 3 8 0 0 < / B o o k M a r k E x i t N a m e > < B o o k M a r k E n t r y P o s i t i o n > 1 0 0 6 3 3 < / B o o k M a r k E n t r y P o s i t i o n > < B o o k M a r k E x i t P o s i t i o n > 1 0 3 8 0 0 < / B o o k M a r k E x i t P o s i t i o n > < / C a p t i o n I t e m > < C a p t i o n I t e m > < I n t e r n a l I d > 8 f 4 2 f 5 2 5 - 7 a d f - 4 4 2 d - b f f a - c 1 5 8 5 b e 2 9 e 4 6 < / I n t e r n a l I d > < N a m e > w d _ c r e a t e v i s c o m p _ s e c t i o n 2 _ p i c t u r e e d t o o l s _ v i d e o _ V F 1 0 1 8 8 8 9 7 0 >;CG8;>AL! AE>4=>587>1@065=851 0 3 9 0 0 1 0 7 9 0 0 < / N a m e > < T e x t > >;CG8;>AL!   AE>4=>5  87>1@065=85  2>AAB0=>2;5=>.   < / T e x t > < B o o k M a r k E n t r y N a m e > w d _ c r e a t e v i s c o m p _ s e c t i o n 2 _ p i c t u r e e d t o o l s _ v i d e o _ V F 1 0 1 8 8 8 9 7 0 >;CG8;>AL! AE>4=>587>1@065=851 0 3 9 0 0 < / B o o k M a r k E n t r y N a m e > < B o o k M a r k E x i t N a m e > w d _ c r e a t e v i s c o m p _ s e c t i o n 2 _ p i c t u r e e d t o o l s _ v i d e o _ V F 1 0 1 8 8 8 9 7 0 >;CG8;>AL! AE>4=>587>1@065=851 0 7 9 0 0 < / B o o k M a r k E x i t N a m e > < B o o k M a r k E n t r y P o s i t i o n > 1 0 3 9 0 0 < / B o o k M a r k E n t r y P o s i t i o n > < B o o k M a r k E x i t P o s i t i o n > 1 0 7 9 0 0 < / B o o k M a r k E x i t P o s i t i o n > < / C a p t i o n I t e m > < C a p t i o n I t e m > < I n t e r n a l I d > d 0 e c d a 0 3 - 5 1 4 9 - 4 6 a 3 - 8 6 3 5 - 8 3 2 8 b 8 f 1 1 f 4 3 < / I n t e r n a l I d > < N a m e > w d _ c r e a t e v i s c o m p _ s e c t i o n 2 _ p i c t u r e e d t o o l s _ v i d e o _ V F 1 0 1 8 8 8 9 7 0 0209B5?>A<>B@8<, :0:1 0 8 0 0 0 1 1 1 5 3 3 < / N a m e > < T e x t > 0209B5  ?>A<>B@8<,   :0:  <>6=>  A:>@@5:B8@>20BL  D>B>3@0D8N. < / T e x t > < B o o k M a r k E n t r y N a m e > w d _ c r e a t e v i s c o m p _ s e c t i o n 2 _ p i c t u r e e d t o o l s _ v i d e o _ V F 1 0 1 8 8 8 9 7 0 0209B5?>A<>B@8<, :0:1 0 8 0 0 0 < / B o o k M a r k E n t r y N a m e > < B o o k M a r k E x i t N a m e > w d _ c r e a t e v i s c o m p _ s e c t i o n 2 _ p i c t u r e e d t o o l s _ v i d e o _ V F 1 0 1 8 8 8 9 7 0 0209B5?>A<>B@8<, :0:1 1 1 5 3 3 < / B o o k M a r k E x i t N a m e > < B o o k M a r k E n t r y P o s i t i o n > 1 0 8 0 0 0 < / B o o k M a r k E n t r y P o s i t i o n > < B o o k M a r k E x i t P o s i t i o n > 1 1 1 5 3 3 < / B o o k M a r k E x i t P o s i t i o n > < / C a p t i o n I t e m > < C a p t i o n I t e m > < I n t e r n a l I d > 4 2 6 e 8 2 4 6 - b 7 0 8 - 4 1 1 9 - 8 3 0 4 - 9 0 4 c c f 9 1 b d 4 0 < / I n t e r n a l I d > < N a m e > w d _ c r e a t e v i s c o m p _ s e c t i o n 2 _ p i c t u r e e d t o o l s _ v i d e o _ V F 1 0 1 8 8 8 9 7 0 !=0G0;0O?5@5<5IC1 1 1 6 3 3 1 1 8 9 6 7 < / N a m e > < T e x t > !=0G0;0  O  ?5@5<5IC  D>B>3@0D8N  2  4@C3>5  <5AB>  4>:C<5=B0,   GB>1K  >=0  >AB020;0AL  =0  284C  2>  2@5<O  <>8E  C?@06=5=89.   < / T e x t > < B o o k M a r k E n t r y N a m e > w d _ c r e a t e v i s c o m p _ s e c t i o n 2 _ p i c t u r e e d t o o l s _ v i d e o _ V F 1 0 1 8 8 8 9 7 0 !=0G0;0O?5@5<5IC1 1 1 6 3 3 < / B o o k M a r k E n t r y N a m e > < B o o k M a r k E x i t N a m e > w d _ c r e a t e v i s c o m p _ s e c t i o n 2 _ p i c t u r e e d t o o l s _ v i d e o _ V F 1 0 1 8 8 8 9 7 0 !=0G0;0O?5@5<5IC1 1 8 9 6 7 < / B o o k M a r k E x i t N a m e > < B o o k M a r k E n t r y P o s i t i o n > 1 1 1 6 3 3 < / B o o k M a r k E n t r y P o s i t i o n > < B o o k M a r k E x i t P o s i t i o n > 1 1 8 9 6 7 < / B o o k M a r k E x i t P o s i t i o n > < / C a p t i o n I t e m > < C a p t i o n I t e m > < I n t e r n a l I d > 8 2 d 5 a a 7 9 - 0 a b 4 - 4 5 f 1 - 9 6 7 4 - 9 b c 3 3 b c 3 4 e 0 2 < / I n t e r n a l I d > < N a m e > w d _ c r e a t e v i s c o m p _ s e c t i o n 2 _ p i c t u r e e d t o o l s _ v i d e o _ V F 1 0 1 8 8 8 9 7 0 -B>B2K45;5==K9M;5<5=B1 1 9 0 6 7 1 2 4 3 0 0 < / N a m e > < T e x t > -B>B  2K45;5==K9  M;5<5=B  ?>:07K205B,   :0:  =0AB@>5=>  87>1@065=85  2  40==K9  <><5=B. < / T e x t > < B o o k M a r k E n t r y N a m e > w d _ c r e a t e v i s c o m p _ s e c t i o n 2 _ p i c t u r e e d t o o l s _ v i d e o _ V F 1 0 1 8 8 8 9 7 0 -B>B2K45;5==K9M;5<5=B1 1 9 0 6 7 < / B o o k M a r k E n t r y N a m e > < B o o k M a r k E x i t N a m e > w d _ c r e a t e v i s c o m p _ s e c t i o n 2 _ p i c t u r e e d t o o l s _ v i d e o _ V F 1 0 1 8 8 8 9 7 0 -B>B2K45;5==K9M;5<5=B1 2 4 3 0 0 < / B o o k M a r k E x i t N a m e > < B o o k M a r k E n t r y P o s i t i o n > 1 1 9 0 6 7 < / B o o k M a r k E n t r y P o s i t i o n > < B o o k M a r k E x i t P o s i t i o n > 1 2 4 3 0 0 < / B o o k M a r k E x i t P o s i t i o n > < / C a p t i o n I t e m > < C a p t i o n I t e m > < I n t e r n a l I d > 9 c 1 f b 9 d 3 - a d 1 5 - 4 c 4 7 - 9 0 6 5 - f b f 6 7 3 5 4 d 0 5 3 < / I n t e r n a l I d > < N a m e > w d _ c r e a t e v i s c o m p _ s e c t i o n 2 _ p i c t u r e e d t o o l s _ v i d e o _ V F 1 0 1 8 8 8 9 7 0 /<>3C87<5=8BL1 2 4 4 0 0 1 3 1 8 3 3 < / N a m e > < T e x t > /  <>3C  87<5=8BL  O@:>ABL  8  :>=B@0AB=>ABL  8  ?>=878BL  8;8  ?>2KA8BL  @57:>ABL  87>1@065=8O.   < / T e x t > < B o o k M a r k E n t r y N a m e > w d _ c r e a t e v i s c o m p _ s e c t i o n 2 _ p i c t u r e e d t o o l s _ v i d e o _ V F 1 0 1 8 8 8 9 7 0 /<>3C87<5=8BL1 2 4 4 0 0 < / B o o k M a r k E n t r y N a m e > < B o o k M a r k E x i t N a m e > w d _ c r e a t e v i s c o m p _ s e c t i o n 2 _ p i c t u r e e d t o o l s _ v i d e o _ V F 1 0 1 8 8 8 9 7 0 /<>3C87<5=8BL1 3 1 8 3 3 < / B o o k M a r k E x i t N a m e > < B o o k M a r k E n t r y P o s i t i o n > 1 2 4 4 0 0 < / B o o k M a r k E n t r y P o s i t i o n > < B o o k M a r k E x i t P o s i t i o n > 1 3 1 8 3 3 < / B o o k M a r k E x i t P o s i t i o n > < / C a p t i o n I t e m > < C a p t i o n I t e m > < I n t e r n a l I d > f a 0 b 8 2 f d - 0 d 6 4 - 4 5 c 5 - a e 0 e - 4 4 9 b 3 e 2 3 8 1 9 3 < / I n t e r n a l I d > < N a m e > w d _ c r e a t e v i s c o m p _ s e c t i o n 2 _ p i c t u r e e d t o o l s _ v i d e o _ V F 1 0 1 8 8 8 9 7 0 0209B5?>A<>B@8<, GB>1 3 1 9 3 3 1 3 5 6 6 7 < / N a m e > < T e x t > 0209B5  ?>A<>B@8<,   GB>  <>6=>  A45;0BL  A  F25B0<8.   < / T e x t > < B o o k M a r k E n t r y N a m e > w d _ c r e a t e v i s c o m p _ s e c t i o n 2 _ p i c t u r e e d t o o l s _ v i d e o _ V F 1 0 1 8 8 8 9 7 0 0209B5?>A<>B@8<, GB>1 3 1 9 3 3 < / B o o k M a r k E n t r y N a m e > < B o o k M a r k E x i t N a m e > w d _ c r e a t e v i s c o m p _ s e c t i o n 2 _ p i c t u r e e d t o o l s _ v i d e o _ V F 1 0 1 8 8 8 9 7 0 0209B5?>A<>B@8<, GB>1 3 5 6 6 7 < / B o o k M a r k E x i t N a m e > < B o o k M a r k E n t r y P o s i t i o n > 1 3 1 9 3 3 < / B o o k M a r k E n t r y P o s i t i o n > < B o o k M a r k E x i t P o s i t i o n > 1 3 5 6 6 7 < / B o o k M a r k E x i t P o s i t i o n > < / C a p t i o n I t e m > < C a p t i o n I t e m > < I n t e r n a l I d > 1 d a b 8 3 4 2 - e 7 4 6 - 4 9 a f - 8 3 6 a - 8 4 0 2 e e 3 1 3 c 4 9 < / I n t e r n a l I d > < N a m e > w d _ c r e a t e v i s c o m p _ s e c t i o n 2 _ p i c t u r e e d t o o l s _ v i d e o _ V F 1 0 1 8 8 8 9 7 0 ?OBL- B0:8, MB>BM;5<5=B1 3 5 7 6 7 1 4 1 0 6 7 < / N a m e > < T e x t > ?OBL- B0:8,   MB>B  M;5<5=B  ?>:07K205B,   :0:  87>1@065=85  =0AB@>5=>  A59G0A.   < / T e x t > < B o o k M a r k E n t r y N a m e > w d _ c r e a t e v i s c o m p _ s e c t i o n 2 _ p i c t u r e e d t o o l s _ v i d e o _ V F 1 0 1 8 8 8 9 7 0 ?OBL- B0:8, MB>BM;5<5=B1 3 5 7 6 7 < / B o o k M a r k E n t r y N a m e > < B o o k M a r k E x i t N a m e > w d _ c r e a t e v i s c o m p _ s e c t i o n 2 _ p i c t u r e e d t o o l s _ v i d e o _ V F 1 0 1 8 8 8 9 7 0 ?OBL- B0:8, MB>BM;5<5=B1 4 1 0 6 7 < / B o o k M a r k E x i t N a m e > < B o o k M a r k E n t r y P o s i t i o n > 1 3 5 7 6 7 < / B o o k M a r k E n t r y P o s i t i o n > < B o o k M a r k E x i t P o s i t i o n > 1 4 1 0 6 7 < / B o o k M a r k E x i t P o s i t i o n > < / C a p t i o n I t e m > < C a p t i o n I t e m > < I n t e r n a l I d > 6 e 6 9 5 a f b - 1 b a 2 - 4 d c d - a a 5 3 - 1 b 3 9 6 3 7 2 3 4 7 3 < / I n t e r n a l I d > < N a m e > w d _ c r e a t e v i s c o m p _ s e c t i o n 2 _ p i c t u r e e d t o o l s _ v i d e o _ V F 1 0 1 8 8 8 9 7 0 /<>3C?5@5:@0A8BL1 4 1 1 6 7 1 4 2 6 3 3 < / N a m e > < T e x t > /  <>3C  ?5@5:@0A8BL  53>,   < / T e x t > < B o o k M a r k E n t r y N a m e > w d _ c r e a t e v i s c o m p _ s e c t i o n 2 _ p i c t u r e e d t o o l s _ v i d e o _ V F 1 0 1 8 8 8 9 7 0 /<>3C?5@5:@0A8BL1 4 1 1 6 7 < / B o o k M a r k E n t r y N a m e > < B o o k M a r k E x i t N a m e > w d _ c r e a t e v i s c o m p _ s e c t i o n 2 _ p i c t u r e e d t o o l s _ v i d e o _ V F 1 0 1 8 8 8 9 7 0 /<>3C?5@5:@0A8BL1 4 2 6 3 3 < / B o o k M a r k E x i t N a m e > < B o o k M a r k E n t r y P o s i t i o n > 1 4 1 1 6 7 < / B o o k M a r k E n t r y P o s i t i o n > < B o o k M a r k E x i t P o s i t i o n > 1 4 2 6 3 3 < / B o o k M a r k E x i t P o s i t i o n > < / C a p t i o n I t e m > < C a p t i o n I t e m > < I n t e r n a l I d > 3 f b 2 a e e 9 - e d f f - 4 d f b - a 3 1 4 - f a 9 5 b 3 c 1 8 5 9 e < / I n t e r n a l I d > < N a m e > w d _ c r e a t e v i s c o m p _ s e c t i o n 2 _ p i c t u r e e d t o o l s _ v i d e o _ V F 1 0 1 8 8 8 9 7 0 87<5=8BL>BB5=>:F25B01 4 2 7 3 3 1 4 4 3 3 3 < / N a m e > < T e x t > 87<5=8BL  >BB5=>:  F25B0  < / T e x t > < B o o k M a r k E n t r y N a m e > w d _ c r e a t e v i s c o m p _ s e c t i o n 2 _ p i c t u r e e d t o o l s _ v i d e o _ V F 1 0 1 8 8 8 9 7 0 87<5=8BL>BB5=>:F25B01 4 2 7 3 3 < / B o o k M a r k E n t r y N a m e > < B o o k M a r k E x i t N a m e > w d _ c r e a t e v i s c o m p _ s e c t i o n 2 _ p i c t u r e e d t o o l s _ v i d e o _ V F 1 0 1 8 8 8 9 7 0 87<5=8BL>BB5=>:F25B01 4 4 3 3 3 < / B o o k M a r k E x i t N a m e > < B o o k M a r k E n t r y P o s i t i o n > 1 4 2 7 3 3 < / B o o k M a r k E n t r y P o s i t i o n > < B o o k M a r k E x i t P o s i t i o n > 1 4 4 3 3 3 < / B o o k M a r k E x i t P o s i t i o n > < / C a p t i o n I t e m > < C a p t i o n I t e m > < I n t e r n a l I d > a 6 8 2 b 1 d f - c c c e - 4 e 5 e - 8 4 b 0 - 4 d 6 d 0 f 1 e 2 f 5 f < / I n t e r n a l I d > < N a m e > w d _ c r e a t e v i s c o m p _ s e c t i o n 2 _ p i c t u r e e d t o o l s _ v i d e o _ V F 1 0 1 8 8 8 9 7 0 8=0AKI5==>ABL. 1 4 4 4 3 3 1 5 3 0 3 3 < / N a m e > < T e x t > 8  =0AKI5==>ABL.   < / T e x t > < B o o k M a r k E n t r y N a m e > w d _ c r e a t e v i s c o m p _ s e c t i o n 2 _ p i c t u r e e d t o o l s _ v i d e o _ V F 1 0 1 8 8 8 9 7 0 8=0AKI5==>ABL. 1 4 4 4 3 3 < / B o o k M a r k E n t r y N a m e > < B o o k M a r k E x i t N a m e > w d _ c r e a t e v i s c o m p _ s e c t i o n 2 _ p i c t u r e e d t o o l s _ v i d e o _ V F 1 0 1 8 8 8 9 7 0 8=0AKI5==>ABL. 1 5 3 0 3 3 < / B o o k M a r k E x i t N a m e > < B o o k M a r k E n t r y P o s i t i o n > 1 4 4 4 3 3 < / B o o k M a r k E n t r y P o s i t i o n > < B o o k M a r k E x i t P o s i t i o n > 1 5 3 0 3 3 < / B o o k M a r k E x i t P o s i t i o n > < / C a p t i o n I t e m > < C a p t i o n I t e m > < I n t e r n a l I d > 8 0 6 0 e 6 7 9 - 8 2 8 8 - 4 5 9 2 - 9 f d 5 - 0 1 e a f a d b 8 a 6 b < / I n t e r n a l I d > < N a m e > w d _ c r e a t e v i s c o m p _ s e c t i o n 2 _ p i c t u r e e d t o o l s _ v i d e o _ V F 1 0 1 8 8 8 9 7 0 0:>=5F, OE>GC1 5 3 1 3 3 1 5 8 7 0 0 < / N a m e > < T e x t > 0:>=5F,   O  E>GC  C7=0BL,   GB>  65  <>6=>  A45;0BL  A  ?><>ILN  :><0=4K  " %C4>65AB25==K5  MDD5:BK" .   < / T e x t > < B o o k M a r k E n t r y N a m e > w d _ c r e a t e v i s c o m p _ s e c t i o n 2 _ p i c t u r e e d t o o l s _ v i d e o _ V F 1 0 1 8 8 8 9 7 0 0:>=5F, OE>GC1 5 3 1 3 3 < / B o o k M a r k E n t r y N a m e > < B o o k M a r k E x i t N a m e > w d _ c r e a t e v i s c o m p _ s e c t i o n 2 _ p i c t u r e e d t o o l s _ v i d e o _ V F 1 0 1 8 8 8 9 7 0 0:>=5F, OE>GC1 5 8 7 0 0 < / B o o k M a r k E x i t N a m e > < B o o k M a r k E n t r y P o s i t i o n > 1 5 3 1 3 3 < / B o o k M a r k E n t r y P o s i t i o n > < B o o k M a r k E x i t P o s i t i o n > 1 5 8 7 0 0 < / B o o k M a r k E x i t P o s i t i o n > < / C a p t i o n I t e m > < C a p t i o n I t e m > < I n t e r n a l I d > 4 8 f 7 6 5 5 1 - 6 5 5 0 - 4 7 4 2 - 8 b 3 1 - 1 6 1 2 9 0 0 3 6 e f 1 < / I n t e r n a l I d > < N a m e > w d _ c r e a t e v i s c o m p _ s e c t i o n 2 _ p i c t u r e e d t o o l s _ v i d e o _ V F 1 0 1 8 8 8 9 7 0 $>B>3@0D8OB5?5@L2K3;O48B1 5 8 8 0 0 1 6 4 7 0 0 < / N a m e > < T e x t > $>B>3@0D8O  B5?5@L  2K3;O48B  2>B  B0:,   8  :  =59  <>6=>  ?@8<5=8BL  <=>65AB2>  8=B5@5A=KE  MDD5:B>2.   < / T e x t > < B o o k M a r k E n t r y N a m e > w d _ c r e a t e v i s c o m p _ s e c t i o n 2 _ p i c t u r e e d t o o l s _ v i d e o _ V F 1 0 1 8 8 8 9 7 0 $>B>3@0D8OB5?5@L2K3;O48B1 5 8 8 0 0 < / B o o k M a r k E n t r y N a m e > < B o o k M a r k E x i t N a m e > w d _ c r e a t e v i s c o m p _ s e c t i o n 2 _ p i c t u r e e d t o o l s _ v i d e o _ V F 1 0 1 8 8 8 9 7 0 $>B>3@0D8OB5?5@L2K3;O48B1 6 4 7 0 0 < / B o o k M a r k E x i t N a m e > < B o o k M a r k E n t r y P o s i t i o n > 1 5 8 8 0 0 < / B o o k M a r k E n t r y P o s i t i o n > < B o o k M a r k E x i t P o s i t i o n > 1 6 4 7 0 0 < / B o o k M a r k E x i t P o s i t i o n > < / C a p t i o n I t e m > < C a p t i o n I t e m > < I n t e r n a l I d > 5 e 3 4 4 6 6 e - e c c 1 - 4 8 c 6 - a 0 1 c - 3 d b c 2 d e 9 b 7 0 a < / I n t e r n a l I d > < N a m e > w d _ c r e a t e v i s c o m p _ s e c t i o n 2 _ p i c t u r e e d t o o l s _ v i d e o _ V F 1 0 1 8 8 8 9 7 0 " 01@>A>:<5;><" , " !25B;K91 6 4 8 0 0 1 6 9 5 0 0 < / N a m e > < T e x t > " 01@>A>:  <5;><" ,   " !25B;K9  M:@0=" ,   MDD5:B  " !B5:;>" ,   "  07<KB85" .   < / T e x t > < B o o k M a r k E n t r y N a m e > w d _ c r e a t e v i s c o m p _ s e c t i o n 2 _ p i c t u r e e d t o o l s _ v i d e o _ V F 1 0 1 8 8 8 9 7 0 " 01@>A>:<5;><" , " !25B;K91 6 4 8 0 0 < / B o o k M a r k E n t r y N a m e > < B o o k M a r k E x i t N a m e > w d _ c r e a t e v i s c o m p _ s e c t i o n 2 _ p i c t u r e e d t o o l s _ v i d e o _ V F 1 0 1 8 8 8 9 7 0 " 01@>A>:<5;><" , " !25B;K91 6 9 5 0 0 < / B o o k M a r k E x i t N a m e > < B o o k M a r k E n t r y P o s i t i o n > 1 6 4 8 0 0 < / B o o k M a r k E n t r y P o s i t i o n > < B o o k M a r k E x i t P o s i t i o n > 1 6 9 5 0 0 < / B o o k M a r k E x i t P o s i t i o n > < / C a p t i o n I t e m > < C a p t i o n I t e m > < I n t e r n a l I d > b 6 8 c f 1 a 0 - 8 4 e c - 4 2 5 d - a 3 6 9 - 8 6 7 1 f c a a 0 6 3 9 < / I n t e r n a l I d > < N a m e > w d _ c r e a t e v i s c o m p _ s e c t i o n 2 _ p i c t u r e e d t o o l s _ v i d e o _ V F 1 0 1 8 8 8 9 7 0 A?><>ILN1 6 9 6 0 0 1 7 5 3 6 7 < / N a m e > < T e x t >   A  ?><>ILN  MB>3>  MDD5:B0  <>6=>  A45;0BL  A25BOI8<8AO  :@0O  >1J5:B>2  =0  D>B>3@0D88.   < / T e x t > < B o o k M a r k E n t r y N a m e > w d _ c r e a t e v i s c o m p _ s e c t i o n 2 _ p i c t u r e e d t o o l s _ v i d e o _ V F 1 0 1 8 8 8 9 7 0 A?><>ILN1 6 9 6 0 0 < / B o o k M a r k E n t r y N a m e > < B o o k M a r k E x i t N a m e > w d _ c r e a t e v i s c o m p _ s e c t i o n 2 _ p i c t u r e e d t o o l s _ v i d e o _ V F 1 0 1 8 8 8 9 7 0 A?><>ILN1 7 5 3 6 7 < / B o o k M a r k E x i t N a m e > < B o o k M a r k E n t r y P o s i t i o n > 1 6 9 6 0 0 < / B o o k M a r k E n t r y P o s i t i o n > < B o o k M a r k E x i t P o s i t i o n > 1 7 5 3 6 7 < / B o o k M a r k E x i t P o s i t i o n > < / C a p t i o n I t e m > < C a p t i o n I t e m > < I n t e r n a l I d > d e 4 d 3 5 f 0 - b c 6 d - 4 b 9 d - b 2 1 f - 3 7 f 4 5 2 e 7 5 b 3 3 < / I n t e r n a l I d > < N a m e > w d _ c r e a t e v i s c o m p _ s e c t i o n 2 _ p i c t u r e e d t o o l s _ v i d e o _ V F 1 0 1 8 8 8 9 7 0 /?@8<5=NMB>B1 7 5 4 6 7 1 7 8 0 3 3 < / N a m e > < T e x t > /  ?@8<5=N  MB>B  25;8:>;5?=K9  MDD5:B.   < / T e x t > < B o o k M a r k E n t r y N a m e > w d _ c r e a t e v i s c o m p _ s e c t i o n 2 _ p i c t u r e e d t o o l s _ v i d e o _ V F 1 0 1 8 8 8 9 7 0 /?@8<5=NMB>B1 7 5 4 6 7 < / B o o k M a r k E n t r y N a m e > < B o o k M a r k E x i t N a m e > w d _ c r e a t e v i s c o m p _ s e c t i o n 2 _ p i c t u r e e d t o o l s _ v i d e o _ V F 1 0 1 8 8 8 9 7 0 /?@8<5=NMB>B1 7 8 0 3 3 < / B o o k M a r k E x i t N a m e > < B o o k M a r k E n t r y P o s i t i o n > 1 7 5 4 6 7 < / B o o k M a r k E n t r y P o s i t i o n > < B o o k M a r k E x i t P o s i t i o n > 1 7 8 0 3 3 < / B o o k M a r k E x i t P o s i t i o n > < / C a p t i o n I t e m > < C a p t i o n I t e m > < I n t e r n a l I d > 8 a 0 2 a e b 9 - f 3 1 7 - 4 0 6 f - b a 8 0 - d a 8 0 6 f 7 a b 7 6 0 < / I n t e r n a l I d > < N a m e > w d _ c r e a t e v i s c o m p _ s e c t i o n 2 _ p i c t u r e e d t o o l s _ v i d e o _ V F 1 0 1 8 8 8 9 7 0 KC7=0;8, :0:1 7 8 1 3 3 1 8 3 8 6 7 < / N a m e > < T e x t > K  C7=0;8,   :0:  <>6=>  C;CGH8BL  87>1@065=8O  A  ?><>ILN  8=AB@C<5=B>2  4;O  @01>BK  A  @8AC=:0<8. < / T e x t > < B o o k M a r k E n t r y N a m e > w d _ c r e a t e v i s c o m p _ s e c t i o n 2 _ p i c t u r e e d t o o l s _ v i d e o _ V F 1 0 1 8 8 8 9 7 0 KC7=0;8, :0:1 7 8 1 3 3 < / B o o k M a r k E n t r y N a m e > < B o o k M a r k E x i t N a m e > w d _ c r e a t e v i s c o m p _ s e c t i o n 2 _ p i c t u r e e d t o o l s _ v i d e o _ V F 1 0 1 8 8 8 9 7 0 KC7=0;8, :0:1 8 3 8 6 7 < / B o o k M a r k E x i t N a m e > < B o o k M a r k E n t r y P o s i t i o n > 1 7 8 1 3 3 < / B o o k M a r k E n t r y P o s i t i o n > < B o o k M a r k E x i t P o s i t i o n > 1 8 3 8 6 7 < / B o o k M a r k E x i t P o s i t i o n > < / C a p t i o n I t e m > < C a p t i o n I t e m > < I n t e r n a l I d > a 0 f f d 5 8 d - 9 d 5 e - 4 6 2 a - a 8 d a - 8 d b 1 5 b 3 4 2 7 8 6 < / I n t e r n a l I d > < N a m e > w d _ c r e a t e v i s c o m p _ s e c t i o n 2 _ p i c t u r e e d t o o l s _ v i d e o _ V F 1 0 1 8 8 8 9 7 0 A;54CNI5<2845>@>;8:51 8 3 9 6 7 1 9 0 9 0 0 < / N a m e > < T e x t >   A;54CNI5<  2845>@>;8:5  O  ?>:06C,   :0:  A  ?><>ILN  MB8E  65  8=AB@C<5=B>2  <>6=>  >B@540:B8@>20BL  2K@57:C  M:@0=0,   < / T e x t > < B o o k M a r k E n t r y N a m e > w d _ c r e a t e v i s c o m p _ s e c t i o n 2 _ p i c t u r e e d t o o l s _ v i d e o _ V F 1 0 1 8 8 8 9 7 0 A;54CNI5<2845>@>;8:51 8 3 9 6 7 < / B o o k M a r k E n t r y N a m e > < B o o k M a r k E x i t N a m e > w d _ c r e a t e v i s c o m p _ s e c t i o n 2 _ p i c t u r e e d t o o l s _ v i d e o _ V F 1 0 1 8 8 8 9 7 0 A;54CNI5<2845>@>;8:51 9 0 9 0 0 < / B o o k M a r k E x i t N a m e > < B o o k M a r k E n t r y P o s i t i o n > 1 8 3 9 6 7 < / B o o k M a r k E n t r y P o s i t i o n > < B o o k M a r k E x i t P o s i t i o n > 1 9 0 9 0 0 < / B o o k M a r k E x i t P o s i t i o n > < / C a p t i o n I t e m > < C a p t i o n I t e m > < I n t e r n a l I d > a f 1 f d c c c - a 2 d 0 - 4 d 6 a - 9 e 4 e - a 7 6 5 9 c 6 f d 7 e 1 < / I n t e r n a l I d > < N a m e > w d _ c r e a t e v i s c o m p _ s e c t i o n 2 _ p i c t u r e e d t o o l s _ v i d e o _ V F 1 0 1 8 8 8 9 7 0 :>B>@CN2W o r d 1 9 1 0 0 0 1 9 4 5 0 0 < / N a m e > < T e x t > :>B>@CN  2  W o r d   2 0 1 0   <>6=>  2AB028BL  ?@O<>  2  4>:C<5=B.   < / T e x t > < B o o k M a r k E n t r y N a m e > w d _ c r e a t e v i s c o m p _ s e c t i o n 2 _ p i c t u r e e d t o o l s _ v i d e o _ V F 1 0 1 8 8 8 9 7 0 :>B>@CN2W o r d 1 9 1 0 0 0 < / B o o k M a r k E n t r y N a m e > < B o o k M a r k E x i t N a m e > w d _ c r e a t e v i s c o m p _ s e c t i o n 2 _ p i c t u r e e d t o o l s _ v i d e o _ V F 1 0 1 8 8 8 9 7 0 :>B>@CN2W o r d 1 9 4 5 0 0 < / B o o k M a r k E x i t N a m e > < B o o k M a r k E n t r y P o s i t i o n > 1 9 1 0 0 0 < / B o o k M a r k E n t r y P o s i t i o n > < B o o k M a r k E x i t P o s i t i o n > 1 9 4 5 0 0 < / B o o k M a r k E x i t P o s i t i o n > < / C a p t i o n I t e m > < / C a p t i o n I t e m s > < / C a p t i o n I t e m s L i s t > 
</file>

<file path=customXml/itemProps1.xml><?xml version="1.0" encoding="utf-8"?>
<ds:datastoreItem xmlns:ds="http://schemas.openxmlformats.org/officeDocument/2006/customXml" ds:itemID="{F345F0B2-E2F7-4CF2-8837-08746CC01748}">
  <ds:schemaRefs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2CB86E2-CA64-4697-B743-3D3FBF0C5A35}">
  <ds:schemaRefs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1252A50-415F-404B-AEE3-410EE9E66430}">
  <ds:schemaRefs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82A91649-4AE7-4BC2-8D0F-ED04546CAFAA}">
  <ds:schemaRefs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Office2010_training_template</Template>
  <TotalTime>0</TotalTime>
  <Words>3205</Words>
  <Application>Microsoft Office PowerPoint</Application>
  <PresentationFormat>On-screen Show (4:3)</PresentationFormat>
  <Paragraphs>304</Paragraphs>
  <Slides>24</Slides>
  <Notes>23</Notes>
  <HiddenSlides>1</HiddenSlides>
  <MMClips>4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Office2010_training_template</vt:lpstr>
      <vt:lpstr>1_Office2010_training_template</vt:lpstr>
      <vt:lpstr>Подготовка</vt:lpstr>
      <vt:lpstr>Обучение Microsoft® Word 2010</vt:lpstr>
      <vt:lpstr>Содержание курса</vt:lpstr>
      <vt:lpstr>Общие сведения. Преимущества хорошего дизайна</vt:lpstr>
      <vt:lpstr>Цели курса</vt:lpstr>
      <vt:lpstr>Видео: выделение текста с помощью специальных эффектов</vt:lpstr>
      <vt:lpstr>Совершенствуйте свои изображения на профессиональном уровне</vt:lpstr>
      <vt:lpstr>Добавляйте снимки экрана быстро  и без использования других программ</vt:lpstr>
      <vt:lpstr>Рисунки SmartArt. Иллюстрируйте свои замыслы</vt:lpstr>
      <vt:lpstr>Предложения по упражнениям</vt:lpstr>
      <vt:lpstr>1-й вопрос теста</vt:lpstr>
      <vt:lpstr>1-й вопрос теста</vt:lpstr>
      <vt:lpstr>2-й вопрос теста</vt:lpstr>
      <vt:lpstr>2-й вопрос теста</vt:lpstr>
      <vt:lpstr>3-й вопрос теста</vt:lpstr>
      <vt:lpstr>3-й вопрос теста</vt:lpstr>
      <vt:lpstr>4-й вопрос теста</vt:lpstr>
      <vt:lpstr>4-й вопрос теста</vt:lpstr>
      <vt:lpstr>5-й вопрос теста</vt:lpstr>
      <vt:lpstr>5-й вопрос теста</vt:lpstr>
      <vt:lpstr>6-й вопрос теста</vt:lpstr>
      <vt:lpstr>6-й вопрос теста</vt:lpstr>
      <vt:lpstr>Краткий справочник</vt:lpstr>
      <vt:lpstr>Использование этого шаблона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2011-08-31T15:59:33Z</dcterms:created>
  <dcterms:modified xsi:type="dcterms:W3CDTF">2011-09-02T10:10:15Z</dcterms:modified>
</cp:coreProperties>
</file>